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6C98B7-F8B7-4281-8C7D-E1F6341D8EA7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96EC6B-F4EE-430B-A82B-47419C328DA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616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52447-C616-4FDD-827E-70BA3771DBF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845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167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68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657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01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89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3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54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9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26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024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060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99B9-7024-4C48-B76D-6B0AB690A902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158A-51D1-4904-A574-BE121DF4CAA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99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التفسير الموضوعي للسور القرآنية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algn="justLow"/>
            <a:r>
              <a:rPr lang="ar-IQ" sz="2800" dirty="0" smtClean="0"/>
              <a:t>ثالثا: التفسير الموضوعي للسور القرآنية : </a:t>
            </a:r>
          </a:p>
          <a:p>
            <a:pPr algn="justLow"/>
            <a:r>
              <a:rPr lang="ar-IQ" sz="2800" dirty="0" smtClean="0"/>
              <a:t>يختار الباحث في هذا اللون من التفسير الموضوعي سورة من القرآن الكريم , ينظر فيها فيها نظرة موضوعية متدبرة , ويقف مع آياتها وقفة مطولة, ويتعرف على موضوع السورة ومقاصدها وأهدافها, ويتعرف على الخطوات الرئيسية التي تجمع مختلف موضوعاتها الفرعية, ويخرج من ذلك بتحليل موضوعي موسع, ودراسة موضوعية متكاملة . </a:t>
            </a:r>
          </a:p>
          <a:p>
            <a:pPr algn="justLow"/>
            <a:r>
              <a:rPr lang="ar-IQ" sz="2800" dirty="0" smtClean="0"/>
              <a:t>ومن أبرز من كتبوا في هذا اللون : الأمام الزمخشري, والامام الرازي , والأمام النيسابوري . </a:t>
            </a:r>
            <a:endParaRPr lang="ar-IQ" sz="2800" dirty="0"/>
          </a:p>
          <a:p>
            <a:pPr algn="justLow"/>
            <a:endParaRPr lang="ar-IQ" sz="28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IQ" sz="2000" dirty="0" smtClean="0"/>
              <a:t> 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pPr marL="0" indent="0">
              <a:buNone/>
            </a:pP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434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154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التفسير الموضوعي للسور القرآنية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التفسير الموضوعي للسور القرآنية</dc:title>
  <dc:creator>Netunit11</dc:creator>
  <cp:lastModifiedBy>Netunit11</cp:lastModifiedBy>
  <cp:revision>1</cp:revision>
  <dcterms:created xsi:type="dcterms:W3CDTF">2019-06-23T05:29:46Z</dcterms:created>
  <dcterms:modified xsi:type="dcterms:W3CDTF">2019-06-23T05:30:23Z</dcterms:modified>
</cp:coreProperties>
</file>