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8D89-CB7A-42B8-93A3-1485DD3371DA}" type="datetimeFigureOut">
              <a:rPr lang="ar-IQ" smtClean="0"/>
              <a:t>19/10/1440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3264D-E4FF-41F9-B390-C060ED7B19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7627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8D89-CB7A-42B8-93A3-1485DD3371DA}" type="datetimeFigureOut">
              <a:rPr lang="ar-IQ" smtClean="0"/>
              <a:t>19/10/1440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3264D-E4FF-41F9-B390-C060ED7B19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78511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8D89-CB7A-42B8-93A3-1485DD3371DA}" type="datetimeFigureOut">
              <a:rPr lang="ar-IQ" smtClean="0"/>
              <a:t>19/10/1440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3264D-E4FF-41F9-B390-C060ED7B19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28813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8D89-CB7A-42B8-93A3-1485DD3371DA}" type="datetimeFigureOut">
              <a:rPr lang="ar-IQ" smtClean="0"/>
              <a:t>19/10/1440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3264D-E4FF-41F9-B390-C060ED7B19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55209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8D89-CB7A-42B8-93A3-1485DD3371DA}" type="datetimeFigureOut">
              <a:rPr lang="ar-IQ" smtClean="0"/>
              <a:t>19/10/1440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3264D-E4FF-41F9-B390-C060ED7B19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33244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8D89-CB7A-42B8-93A3-1485DD3371DA}" type="datetimeFigureOut">
              <a:rPr lang="ar-IQ" smtClean="0"/>
              <a:t>19/10/1440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3264D-E4FF-41F9-B390-C060ED7B19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57483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8D89-CB7A-42B8-93A3-1485DD3371DA}" type="datetimeFigureOut">
              <a:rPr lang="ar-IQ" smtClean="0"/>
              <a:t>19/10/1440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3264D-E4FF-41F9-B390-C060ED7B19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1430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8D89-CB7A-42B8-93A3-1485DD3371DA}" type="datetimeFigureOut">
              <a:rPr lang="ar-IQ" smtClean="0"/>
              <a:t>19/10/1440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3264D-E4FF-41F9-B390-C060ED7B19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22447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8D89-CB7A-42B8-93A3-1485DD3371DA}" type="datetimeFigureOut">
              <a:rPr lang="ar-IQ" smtClean="0"/>
              <a:t>19/10/1440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3264D-E4FF-41F9-B390-C060ED7B19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0230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8D89-CB7A-42B8-93A3-1485DD3371DA}" type="datetimeFigureOut">
              <a:rPr lang="ar-IQ" smtClean="0"/>
              <a:t>19/10/1440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3264D-E4FF-41F9-B390-C060ED7B19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36593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8D89-CB7A-42B8-93A3-1485DD3371DA}" type="datetimeFigureOut">
              <a:rPr lang="ar-IQ" smtClean="0"/>
              <a:t>19/10/1440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3264D-E4FF-41F9-B390-C060ED7B19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17064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98D89-CB7A-42B8-93A3-1485DD3371DA}" type="datetimeFigureOut">
              <a:rPr lang="ar-IQ" smtClean="0"/>
              <a:t>19/10/1440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3264D-E4FF-41F9-B390-C060ED7B19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63109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3600" b="1" dirty="0" smtClean="0"/>
              <a:t>تعريف الموضوع </a:t>
            </a:r>
            <a:endParaRPr lang="ar-IQ" sz="3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>
              <a:lnSpc>
                <a:spcPct val="150000"/>
              </a:lnSpc>
            </a:pPr>
            <a:r>
              <a:rPr lang="ar-IQ" sz="2800" dirty="0" smtClean="0"/>
              <a:t>الموضوع لغة: </a:t>
            </a:r>
            <a:r>
              <a:rPr lang="ar-IQ" sz="2800" dirty="0" err="1" smtClean="0"/>
              <a:t>هونسبة</a:t>
            </a:r>
            <a:r>
              <a:rPr lang="ar-IQ" sz="2800" dirty="0" smtClean="0"/>
              <a:t> الى الموضوع , والموضوع مشتق من الوضع . جعل الشيء في مكان ما وله عدة معاني . </a:t>
            </a:r>
          </a:p>
          <a:p>
            <a:pPr algn="justLow">
              <a:lnSpc>
                <a:spcPct val="150000"/>
              </a:lnSpc>
            </a:pPr>
            <a:r>
              <a:rPr lang="ar-IQ" sz="2800" dirty="0" smtClean="0"/>
              <a:t>الموضوع </a:t>
            </a:r>
            <a:r>
              <a:rPr lang="ar-IQ" sz="2800" dirty="0" err="1" smtClean="0"/>
              <a:t>أصطلاحا</a:t>
            </a:r>
            <a:r>
              <a:rPr lang="ar-IQ" sz="2800" dirty="0" smtClean="0"/>
              <a:t>: هو أمر أو قضية </a:t>
            </a:r>
            <a:r>
              <a:rPr lang="ar-IQ" sz="2800" dirty="0" err="1" smtClean="0"/>
              <a:t>أومعنى</a:t>
            </a:r>
            <a:r>
              <a:rPr lang="ar-IQ" sz="2800" dirty="0" smtClean="0"/>
              <a:t> يتعلق بجانب من جوانب الحياة سواء في العقيدة </a:t>
            </a:r>
            <a:r>
              <a:rPr lang="ar-IQ" sz="2800" dirty="0" err="1" smtClean="0"/>
              <a:t>أوالسلوك</a:t>
            </a:r>
            <a:r>
              <a:rPr lang="ar-IQ" sz="2800" dirty="0" smtClean="0"/>
              <a:t> </a:t>
            </a:r>
            <a:r>
              <a:rPr lang="ar-IQ" sz="2800" dirty="0" err="1" smtClean="0"/>
              <a:t>أوالفكر</a:t>
            </a:r>
            <a:r>
              <a:rPr lang="ar-IQ" sz="2800" dirty="0" smtClean="0"/>
              <a:t> </a:t>
            </a:r>
            <a:r>
              <a:rPr lang="ar-IQ" sz="2800" dirty="0" err="1" smtClean="0"/>
              <a:t>أومضاهر</a:t>
            </a:r>
            <a:r>
              <a:rPr lang="ar-IQ" sz="2800" dirty="0" smtClean="0"/>
              <a:t> الكون سواء ذكر في القرآن الكريم أو في أي فنون المعارف والعلم .</a:t>
            </a:r>
          </a:p>
          <a:p>
            <a:pPr algn="justLow">
              <a:lnSpc>
                <a:spcPct val="150000"/>
              </a:lnSpc>
            </a:pPr>
            <a:r>
              <a:rPr lang="ar-IQ" sz="2800" dirty="0" smtClean="0"/>
              <a:t>وجمعه (موضوعات أو مواضع ) .</a:t>
            </a:r>
          </a:p>
        </p:txBody>
      </p:sp>
    </p:spTree>
    <p:extLst>
      <p:ext uri="{BB962C8B-B14F-4D97-AF65-F5344CB8AC3E}">
        <p14:creationId xmlns:p14="http://schemas.microsoft.com/office/powerpoint/2010/main" val="189630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تعريف الموضوع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تعريف الموضوع </dc:title>
  <dc:creator>Netunit11</dc:creator>
  <cp:lastModifiedBy>Netunit11</cp:lastModifiedBy>
  <cp:revision>1</cp:revision>
  <dcterms:created xsi:type="dcterms:W3CDTF">2019-06-22T10:07:36Z</dcterms:created>
  <dcterms:modified xsi:type="dcterms:W3CDTF">2019-06-22T10:07:59Z</dcterms:modified>
</cp:coreProperties>
</file>