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0037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60125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4319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193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94124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84421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3138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450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46728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3225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6005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6F84-E54A-4435-82A8-2A04DA5B48BA}" type="datetimeFigureOut">
              <a:rPr lang="ar-IQ" smtClean="0"/>
              <a:t>20/10/1440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0AC40-412F-440E-AEAB-338921411F6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159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خطوات منهج البحث في التفسير الموضوعي للموضوع القرآني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Low"/>
            <a:r>
              <a:rPr lang="ar-IQ" sz="2800" dirty="0" smtClean="0"/>
              <a:t>هو اللون الثاني من ألوان التفسير الموضوعي, وهو أقرب الألوان الثلاثة الى حقيقة التفسير الموضوعي , ولهذا هو أهم هذه الألوان : </a:t>
            </a:r>
          </a:p>
          <a:p>
            <a:pPr algn="justLow"/>
            <a:r>
              <a:rPr lang="ar-IQ" sz="2800" dirty="0" smtClean="0"/>
              <a:t>وقبل أن نعرض خطواته لابد ان يطلع الباحث على الدراسات السابقة له والابحاث القرآنية الخاصة المعاصرة قبل كل شيء , ثم بعد ذلك يبدأ بالخطوات : </a:t>
            </a:r>
          </a:p>
          <a:p>
            <a:pPr algn="justLow"/>
            <a:r>
              <a:rPr lang="ar-IQ" sz="2800" dirty="0" smtClean="0"/>
              <a:t>1- </a:t>
            </a:r>
            <a:r>
              <a:rPr lang="ar-IQ" sz="2800" dirty="0" err="1" smtClean="0"/>
              <a:t>أختيار</a:t>
            </a:r>
            <a:r>
              <a:rPr lang="ar-IQ" sz="2800" dirty="0" smtClean="0"/>
              <a:t> الموضوع القرآني الواسع للبحث .</a:t>
            </a:r>
          </a:p>
          <a:p>
            <a:pPr algn="justLow"/>
            <a:r>
              <a:rPr lang="ar-IQ" sz="2800" dirty="0" smtClean="0"/>
              <a:t>2- بيان أسباب أختيار الموضوع .</a:t>
            </a:r>
          </a:p>
          <a:p>
            <a:pPr algn="justLow"/>
            <a:r>
              <a:rPr lang="ar-IQ" sz="2800" dirty="0" smtClean="0"/>
              <a:t>3- جمع الآيات التي تخص الموضوع ودراستها حسب قدم </a:t>
            </a:r>
            <a:r>
              <a:rPr lang="ar-IQ" sz="2800" dirty="0" smtClean="0">
                <a:sym typeface="Wingdings" pitchFamily="2" charset="2"/>
              </a:rPr>
              <a:t>(أسباب النزول ,والمكي والمدني , والعام والخاص , والمطلق والمقيد , والمحكم والمتشابه , والمناسبة ). </a:t>
            </a:r>
          </a:p>
          <a:p>
            <a:pPr algn="justLow"/>
            <a:endParaRPr lang="ar-IQ" sz="2800" dirty="0" smtClean="0">
              <a:sym typeface="Wingdings" pitchFamily="2" charset="2"/>
            </a:endParaRPr>
          </a:p>
          <a:p>
            <a:endParaRPr lang="ar-IQ" sz="2000" dirty="0" smtClean="0">
              <a:sym typeface="Wingdings" pitchFamily="2" charset="2"/>
            </a:endParaRP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399579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IQ" sz="3600" b="1" dirty="0" smtClean="0"/>
              <a:t>خطوات منهج البحث في التفسير الموضوعي للموضوع القرآني</a:t>
            </a:r>
            <a:endParaRPr lang="ar-IQ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IQ" sz="2800" dirty="0"/>
              <a:t>4-أستخراج معاني الألفاظ الغريبة من المعاجم اللغوية والقرآنية حسب القدم . </a:t>
            </a:r>
          </a:p>
          <a:p>
            <a:pPr algn="justLow"/>
            <a:r>
              <a:rPr lang="ar-IQ" sz="2800" dirty="0"/>
              <a:t>5- الرجوع الى أمهات كتب التفسير حسب القدم كتفسير: ( الطبري , والزمخشري, والرازي..). </a:t>
            </a:r>
          </a:p>
          <a:p>
            <a:pPr algn="justLow"/>
            <a:r>
              <a:rPr lang="ar-IQ" sz="2800" dirty="0"/>
              <a:t>6- بيان الأبعاد المعاصرة للآيات </a:t>
            </a:r>
            <a:r>
              <a:rPr lang="ar-IQ" sz="2800" dirty="0" smtClean="0"/>
              <a:t>بالألتفات الى الإشارات والإيحاءات , والقضايا ومشكلات العصر . </a:t>
            </a:r>
          </a:p>
          <a:p>
            <a:pPr algn="justLow"/>
            <a:r>
              <a:rPr lang="ar-IQ" sz="2800" dirty="0" smtClean="0"/>
              <a:t>7-أستخلاص الدلالات ,والعبر, واللطائف ,والدروس . </a:t>
            </a: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200700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خطوات منهج البحث في التفسير الموضوعي للموضوع القرآني</vt:lpstr>
      <vt:lpstr>خطوات منهج البحث في التفسير الموضوعي للموضوع القرآني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خطوات منهج البحث في التفسير الموضوعي للموضوع القرآني</dc:title>
  <dc:creator>Netunit11</dc:creator>
  <cp:lastModifiedBy>Netunit11</cp:lastModifiedBy>
  <cp:revision>1</cp:revision>
  <dcterms:created xsi:type="dcterms:W3CDTF">2019-06-23T05:50:44Z</dcterms:created>
  <dcterms:modified xsi:type="dcterms:W3CDTF">2019-06-23T05:50:53Z</dcterms:modified>
</cp:coreProperties>
</file>