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72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46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388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07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34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03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586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26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523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467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83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8D0B-77B1-49F7-AA96-AA1AE9C405BF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3729-46C0-4BC9-9B03-5B6C118B91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51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 err="1" smtClean="0"/>
              <a:t>مصادرالتفسيرالموضوعي</a:t>
            </a:r>
            <a:r>
              <a:rPr lang="ar-IQ" sz="3600" b="1" dirty="0" smtClean="0"/>
              <a:t> عند السابقين الأوائل   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ar-IQ" sz="2800" dirty="0" smtClean="0"/>
              <a:t>ومن أهم مؤلفات التفسير الموضوعي عند السابقين : </a:t>
            </a:r>
          </a:p>
          <a:p>
            <a:pPr algn="justLow">
              <a:lnSpc>
                <a:spcPct val="150000"/>
              </a:lnSpc>
            </a:pPr>
            <a:r>
              <a:rPr lang="ar-IQ" sz="2800" dirty="0" smtClean="0"/>
              <a:t>1-التبيان في أقسام القرآن </a:t>
            </a:r>
            <a:r>
              <a:rPr lang="ar-IQ" sz="2800" dirty="0"/>
              <a:t>ل</a:t>
            </a:r>
            <a:r>
              <a:rPr lang="ar-IQ" sz="2800" dirty="0" smtClean="0"/>
              <a:t>أبن القيم .</a:t>
            </a:r>
          </a:p>
          <a:p>
            <a:pPr algn="justLow">
              <a:lnSpc>
                <a:spcPct val="150000"/>
              </a:lnSpc>
            </a:pPr>
            <a:r>
              <a:rPr lang="ar-IQ" sz="2800" dirty="0" smtClean="0"/>
              <a:t>2- مجاز القرآن  لأبي عبيدة . </a:t>
            </a:r>
          </a:p>
          <a:p>
            <a:pPr algn="justLow">
              <a:lnSpc>
                <a:spcPct val="150000"/>
              </a:lnSpc>
            </a:pPr>
            <a:r>
              <a:rPr lang="ar-IQ" sz="2800" dirty="0" smtClean="0"/>
              <a:t>3- مفرات القرآن للراغب الأصفهاني .</a:t>
            </a:r>
          </a:p>
          <a:p>
            <a:pPr algn="justLow">
              <a:lnSpc>
                <a:spcPct val="150000"/>
              </a:lnSpc>
            </a:pPr>
            <a:r>
              <a:rPr lang="ar-IQ" sz="2800" dirty="0"/>
              <a:t>4- الناسخ والمنسوخ لأبي جعفر النحاس . </a:t>
            </a:r>
          </a:p>
          <a:p>
            <a:pPr algn="justLow">
              <a:lnSpc>
                <a:spcPct val="150000"/>
              </a:lnSpc>
            </a:pPr>
            <a:r>
              <a:rPr lang="ar-IQ" sz="2800" dirty="0"/>
              <a:t>5- أسباب النزول للواحدي . </a:t>
            </a:r>
          </a:p>
          <a:p>
            <a:pPr marL="0" indent="0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73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مصادر التفسير الموضوعي عند السابقين الأوائل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200000"/>
              </a:lnSpc>
            </a:pPr>
            <a:r>
              <a:rPr lang="ar-IQ" sz="2800" dirty="0"/>
              <a:t>6- تأويل مشكل القرآن  لأبن قتيبة .</a:t>
            </a:r>
            <a:endParaRPr lang="ar-IQ" sz="3600" dirty="0"/>
          </a:p>
          <a:p>
            <a:pPr algn="justLow">
              <a:lnSpc>
                <a:spcPct val="200000"/>
              </a:lnSpc>
            </a:pPr>
            <a:r>
              <a:rPr lang="ar-IQ" sz="2800" dirty="0" smtClean="0"/>
              <a:t>7- أحكام القرآن للجصاص . </a:t>
            </a:r>
          </a:p>
          <a:p>
            <a:pPr algn="justLow">
              <a:lnSpc>
                <a:spcPct val="200000"/>
              </a:lnSpc>
            </a:pPr>
            <a:r>
              <a:rPr lang="ar-IQ" sz="2800" dirty="0" smtClean="0"/>
              <a:t>8- أحكام القرآن للكيا </a:t>
            </a:r>
            <a:r>
              <a:rPr lang="ar-IQ" sz="2800" dirty="0" err="1" smtClean="0"/>
              <a:t>الهراسي</a:t>
            </a:r>
            <a:r>
              <a:rPr lang="ar-IQ" sz="2800" dirty="0" smtClean="0"/>
              <a:t> . </a:t>
            </a:r>
          </a:p>
          <a:p>
            <a:pPr algn="justLow">
              <a:lnSpc>
                <a:spcPct val="200000"/>
              </a:lnSpc>
            </a:pPr>
            <a:r>
              <a:rPr lang="ar-IQ" sz="2800" dirty="0" smtClean="0"/>
              <a:t>9- أحكام القرآن لأبن العربي ...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73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مصادرالتفسيرالموضوعي عند السابقين الأوائل   </vt:lpstr>
      <vt:lpstr>مصادر التفسير الموضوعي عند السابقين الأوائل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مصادرالتفسيرالموضوعي عند السابقين الأوائل   </dc:title>
  <dc:creator>Netunit11</dc:creator>
  <cp:lastModifiedBy>Netunit11</cp:lastModifiedBy>
  <cp:revision>1</cp:revision>
  <dcterms:created xsi:type="dcterms:W3CDTF">2019-06-22T10:17:30Z</dcterms:created>
  <dcterms:modified xsi:type="dcterms:W3CDTF">2019-06-22T10:17:39Z</dcterms:modified>
</cp:coreProperties>
</file>