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r>
              <a:rPr lang="ar-IQ" b="1" u="sng" dirty="0"/>
              <a:t>المقاصد الثمانية القرآنية </a:t>
            </a:r>
            <a:endParaRPr lang="en-US" dirty="0"/>
          </a:p>
          <a:p>
            <a:pPr lvl="0"/>
            <a:r>
              <a:rPr lang="ar-IQ" dirty="0"/>
              <a:t>تصحيح العقائد والتصورات وتتضمن الفقرات الاتية :- </a:t>
            </a:r>
            <a:endParaRPr lang="en-US" dirty="0"/>
          </a:p>
          <a:p>
            <a:pPr lvl="0"/>
            <a:r>
              <a:rPr lang="ar-IQ" dirty="0"/>
              <a:t>ارساء قواعد ودعائم التوحيد </a:t>
            </a:r>
            <a:endParaRPr lang="en-US" dirty="0"/>
          </a:p>
          <a:p>
            <a:pPr lvl="0"/>
            <a:r>
              <a:rPr lang="ar-IQ" dirty="0"/>
              <a:t>تصحيح العقيدة في النبوة والرسالة </a:t>
            </a:r>
            <a:endParaRPr lang="en-US" dirty="0"/>
          </a:p>
          <a:p>
            <a:pPr lvl="0"/>
            <a:r>
              <a:rPr lang="ar-IQ" dirty="0"/>
              <a:t>تثبيت العقيدة يوم الاخر 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التاسع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تكرير كرامة الانسان وحقوقه وتتضمن الفقرات الاتية :- </a:t>
            </a:r>
            <a:endParaRPr lang="en-US" dirty="0"/>
          </a:p>
          <a:p>
            <a:pPr lvl="0"/>
            <a:r>
              <a:rPr lang="ar-IQ" dirty="0"/>
              <a:t>تقرير كرامة الانسان </a:t>
            </a:r>
            <a:endParaRPr lang="en-US" dirty="0"/>
          </a:p>
          <a:p>
            <a:pPr lvl="0"/>
            <a:r>
              <a:rPr lang="ar-IQ" dirty="0"/>
              <a:t>تقرير حقوق الانسان بشكل عام</a:t>
            </a:r>
            <a:endParaRPr lang="en-US" dirty="0"/>
          </a:p>
          <a:p>
            <a:r>
              <a:rPr lang="ar-IQ" dirty="0"/>
              <a:t>تقرير الضعفاء من البشر ولهم حقوق اكثر من الاغنياء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عبادة الله وتقواه </a:t>
            </a:r>
            <a:endParaRPr lang="en-US" dirty="0"/>
          </a:p>
          <a:p>
            <a:pPr lvl="0"/>
            <a:r>
              <a:rPr lang="ar-IQ" dirty="0"/>
              <a:t>تزكية النفس البشرية </a:t>
            </a:r>
            <a:endParaRPr lang="en-US" dirty="0"/>
          </a:p>
          <a:p>
            <a:pPr lvl="0"/>
            <a:r>
              <a:rPr lang="ar-IQ" dirty="0"/>
              <a:t>تكوين الاسرة وتحرير المرأة وانصافها من الظلم والجاهلية وتتضمن الفقرات الاتية :- </a:t>
            </a:r>
            <a:endParaRPr lang="en-US" dirty="0"/>
          </a:p>
          <a:p>
            <a:pPr lvl="0"/>
            <a:r>
              <a:rPr lang="ar-IQ" dirty="0"/>
              <a:t>ايجاد ثقافة بين الزوجين </a:t>
            </a:r>
            <a:endParaRPr lang="en-US" dirty="0"/>
          </a:p>
          <a:p>
            <a:pPr lvl="0"/>
            <a:r>
              <a:rPr lang="ar-IQ" dirty="0"/>
              <a:t>الزواج </a:t>
            </a:r>
            <a:endParaRPr lang="en-US" dirty="0"/>
          </a:p>
          <a:p>
            <a:pPr lvl="0"/>
            <a:r>
              <a:rPr lang="ar-IQ" dirty="0"/>
              <a:t>التوافق الديني بين الزوجين </a:t>
            </a:r>
            <a:endParaRPr lang="en-US" dirty="0"/>
          </a:p>
          <a:p>
            <a:pPr lvl="0"/>
            <a:r>
              <a:rPr lang="ar-IQ" dirty="0"/>
              <a:t>عبادة الله وتقواه 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/>
              <a:t>بناء الامة التي لها قوام مع الانسانية </a:t>
            </a:r>
            <a:endParaRPr lang="en-US" dirty="0"/>
          </a:p>
          <a:p>
            <a:pPr lvl="0"/>
            <a:r>
              <a:rPr lang="ar-IQ" dirty="0"/>
              <a:t>دعوة الى عالم الانسان والمتعاون اي تجمعهم الانسانية والعقائد وتتضمن الفقرات الاتية :- </a:t>
            </a:r>
            <a:endParaRPr lang="en-US" dirty="0"/>
          </a:p>
          <a:p>
            <a:pPr lvl="0"/>
            <a:r>
              <a:rPr lang="ar-IQ" dirty="0"/>
              <a:t>تحرير الانسان من العبودية لغير الله </a:t>
            </a:r>
            <a:endParaRPr lang="en-US" dirty="0"/>
          </a:p>
          <a:p>
            <a:pPr lvl="0"/>
            <a:r>
              <a:rPr lang="ar-IQ" dirty="0"/>
              <a:t>الاخاء والمساواة بين الجميع </a:t>
            </a:r>
            <a:endParaRPr lang="en-US" dirty="0"/>
          </a:p>
          <a:p>
            <a:pPr lvl="0"/>
            <a:r>
              <a:rPr lang="ar-IQ" dirty="0"/>
              <a:t>العدل بين جميع المسلمين والناس</a:t>
            </a:r>
            <a:endParaRPr lang="en-US" dirty="0"/>
          </a:p>
          <a:p>
            <a:pPr lvl="0"/>
            <a:r>
              <a:rPr lang="ar-IQ" dirty="0"/>
              <a:t>تحقيق السلام العالمي</a:t>
            </a:r>
            <a:endParaRPr lang="en-US" dirty="0"/>
          </a:p>
          <a:p>
            <a:pPr lvl="0"/>
            <a:r>
              <a:rPr lang="ar-IQ" dirty="0"/>
              <a:t>التسامح مع غير المسلمين المسالمين </a:t>
            </a:r>
            <a:endParaRPr lang="en-US" dirty="0"/>
          </a:p>
          <a:p>
            <a:pPr lvl="0"/>
            <a:r>
              <a:rPr lang="ar-IQ" dirty="0"/>
              <a:t>الامن والسكينة للامــــــــــة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5137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136</Words>
  <Application>Microsoft Office PowerPoint</Application>
  <PresentationFormat>عرض على الشاشة (3:4)‏</PresentationFormat>
  <Paragraphs>29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Concourse</vt:lpstr>
      <vt:lpstr>مباحث علم التفسير</vt:lpstr>
      <vt:lpstr> المبحث التاسع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12</cp:revision>
  <dcterms:created xsi:type="dcterms:W3CDTF">2019-11-11T07:23:00Z</dcterms:created>
  <dcterms:modified xsi:type="dcterms:W3CDTF">2019-11-11T09:34:52Z</dcterms:modified>
</cp:coreProperties>
</file>