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9" r:id="rId3"/>
    <p:sldId id="257"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4805B1-7AAD-4110-B0E1-AD967EF47B3C}" type="datetimeFigureOut">
              <a:rPr lang="ar-IQ" smtClean="0"/>
              <a:t>14/03/1441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97A2968-0259-4510-B700-23F1FBE830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97A2968-0259-4510-B700-23F1FBE830D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4805B1-7AAD-4110-B0E1-AD967EF47B3C}" type="datetimeFigureOut">
              <a:rPr lang="ar-IQ" smtClean="0"/>
              <a:t>14/03/1441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7A2968-0259-4510-B700-23F1FBE830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t>مباحث</a:t>
            </a:r>
            <a:br>
              <a:rPr lang="ar-IQ" dirty="0" smtClean="0"/>
            </a:br>
            <a:r>
              <a:rPr lang="ar-IQ" dirty="0" smtClean="0"/>
              <a:t>علم التفسير</a:t>
            </a:r>
            <a:endParaRPr lang="ar-IQ" dirty="0"/>
          </a:p>
        </p:txBody>
      </p:sp>
      <p:sp>
        <p:nvSpPr>
          <p:cNvPr id="3" name="Subtitle 2"/>
          <p:cNvSpPr>
            <a:spLocks noGrp="1"/>
          </p:cNvSpPr>
          <p:nvPr>
            <p:ph type="subTitle" idx="1"/>
          </p:nvPr>
        </p:nvSpPr>
        <p:spPr/>
        <p:txBody>
          <a:bodyPr/>
          <a:lstStyle/>
          <a:p>
            <a:r>
              <a:rPr lang="ar-IQ" dirty="0" smtClean="0"/>
              <a:t>قسم العقيدة والفكر الاسلامي</a:t>
            </a:r>
          </a:p>
          <a:p>
            <a:r>
              <a:rPr lang="ar-IQ" dirty="0" smtClean="0"/>
              <a:t>المرحلة الثالثة</a:t>
            </a:r>
          </a:p>
          <a:p>
            <a:endParaRPr lang="ar-IQ" dirty="0"/>
          </a:p>
          <a:p>
            <a:endParaRPr lang="ar-IQ" dirty="0" smtClean="0"/>
          </a:p>
        </p:txBody>
      </p:sp>
      <p:sp>
        <p:nvSpPr>
          <p:cNvPr id="4" name="TextBox 3"/>
          <p:cNvSpPr txBox="1"/>
          <p:nvPr/>
        </p:nvSpPr>
        <p:spPr>
          <a:xfrm>
            <a:off x="827584" y="5589240"/>
            <a:ext cx="3528392" cy="461665"/>
          </a:xfrm>
          <a:prstGeom prst="rect">
            <a:avLst/>
          </a:prstGeom>
          <a:noFill/>
        </p:spPr>
        <p:txBody>
          <a:bodyPr wrap="square" rtlCol="1">
            <a:spAutoFit/>
          </a:bodyPr>
          <a:lstStyle/>
          <a:p>
            <a:r>
              <a:rPr lang="ar-IQ" sz="2400" b="1" dirty="0" err="1" smtClean="0">
                <a:solidFill>
                  <a:schemeClr val="bg1"/>
                </a:solidFill>
              </a:rPr>
              <a:t>أ.م.د</a:t>
            </a:r>
            <a:r>
              <a:rPr lang="ar-IQ" sz="2400" b="1" dirty="0" smtClean="0">
                <a:solidFill>
                  <a:schemeClr val="bg1"/>
                </a:solidFill>
              </a:rPr>
              <a:t> ابراهيم عبد السلام ياسين</a:t>
            </a:r>
            <a:endParaRPr lang="ar-IQ" sz="2400" b="1" dirty="0">
              <a:solidFill>
                <a:schemeClr val="bg1"/>
              </a:solidFill>
            </a:endParaRPr>
          </a:p>
        </p:txBody>
      </p:sp>
    </p:spTree>
    <p:extLst>
      <p:ext uri="{BB962C8B-B14F-4D97-AF65-F5344CB8AC3E}">
        <p14:creationId xmlns:p14="http://schemas.microsoft.com/office/powerpoint/2010/main" val="19880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712968" cy="5157192"/>
          </a:xfrm>
        </p:spPr>
        <p:txBody>
          <a:bodyPr>
            <a:normAutofit/>
          </a:bodyPr>
          <a:lstStyle/>
          <a:p>
            <a:r>
              <a:rPr lang="ar-IQ" b="1" u="sng" dirty="0"/>
              <a:t>ما المشكلة التي يعالجها الاعجاز </a:t>
            </a:r>
            <a:endParaRPr lang="en-US" dirty="0"/>
          </a:p>
          <a:p>
            <a:r>
              <a:rPr lang="ar-IQ" dirty="0"/>
              <a:t> </a:t>
            </a:r>
            <a:endParaRPr lang="en-US" dirty="0"/>
          </a:p>
          <a:p>
            <a:r>
              <a:rPr lang="ar-IQ" dirty="0"/>
              <a:t>المشكلة هي جهل اكثر المسلمين او اكثر الدارسين في وجه الاعجاز القرآني </a:t>
            </a:r>
            <a:endParaRPr lang="en-US" dirty="0"/>
          </a:p>
          <a:p>
            <a:r>
              <a:rPr lang="ar-IQ" dirty="0"/>
              <a:t>ان القران الكريم ذكر الكثير من المعجزات التي ظهرت على يد الانبياء و الرسل ( عليهم السلام) والتي كانت مقرونة بالتحدي وسليمة من المعارضة مثلا نبي الله موسى ( عليه السلام) </a:t>
            </a:r>
            <a:r>
              <a:rPr lang="ar-IQ" dirty="0" err="1"/>
              <a:t>معجزته</a:t>
            </a:r>
            <a:r>
              <a:rPr lang="ar-IQ" dirty="0"/>
              <a:t> العصا واليد البيضاء </a:t>
            </a:r>
            <a:endParaRPr lang="en-US" dirty="0"/>
          </a:p>
          <a:p>
            <a:r>
              <a:rPr lang="ar-IQ" dirty="0"/>
              <a:t>نبي الله عيسى ( عليه السلام) </a:t>
            </a:r>
            <a:r>
              <a:rPr lang="ar-IQ" dirty="0" err="1"/>
              <a:t>ومعجزته</a:t>
            </a:r>
            <a:r>
              <a:rPr lang="ar-IQ" dirty="0"/>
              <a:t> احياء الموتى وشفاء المرضى </a:t>
            </a:r>
            <a:endParaRPr lang="en-US" dirty="0"/>
          </a:p>
        </p:txBody>
      </p:sp>
      <p:sp>
        <p:nvSpPr>
          <p:cNvPr id="2" name="Title 1"/>
          <p:cNvSpPr>
            <a:spLocks noGrp="1"/>
          </p:cNvSpPr>
          <p:nvPr>
            <p:ph type="title"/>
          </p:nvPr>
        </p:nvSpPr>
        <p:spPr/>
        <p:txBody>
          <a:bodyPr>
            <a:normAutofit fontScale="90000"/>
          </a:bodyPr>
          <a:lstStyle/>
          <a:p>
            <a:pPr algn="r"/>
            <a:r>
              <a:rPr lang="ar-IQ" dirty="0"/>
              <a:t/>
            </a:r>
            <a:br>
              <a:rPr lang="ar-IQ" dirty="0"/>
            </a:br>
            <a:r>
              <a:rPr lang="ar-IQ" dirty="0"/>
              <a:t>المبحث </a:t>
            </a:r>
            <a:r>
              <a:rPr lang="ar-IQ" dirty="0" smtClean="0"/>
              <a:t>الثالث </a:t>
            </a:r>
            <a:r>
              <a:rPr lang="ar-IQ" dirty="0" smtClean="0"/>
              <a:t>عشر </a:t>
            </a:r>
            <a:r>
              <a:rPr lang="ar-IQ" dirty="0"/>
              <a:t/>
            </a:r>
            <a:br>
              <a:rPr lang="ar-IQ" dirty="0"/>
            </a:br>
            <a:endParaRPr lang="ar-IQ" dirty="0"/>
          </a:p>
        </p:txBody>
      </p:sp>
    </p:spTree>
    <p:extLst>
      <p:ext uri="{BB962C8B-B14F-4D97-AF65-F5344CB8AC3E}">
        <p14:creationId xmlns:p14="http://schemas.microsoft.com/office/powerpoint/2010/main" val="276833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63272" cy="5688632"/>
          </a:xfrm>
        </p:spPr>
        <p:txBody>
          <a:bodyPr>
            <a:normAutofit/>
          </a:bodyPr>
          <a:lstStyle/>
          <a:p>
            <a:r>
              <a:rPr lang="ar-IQ" dirty="0"/>
              <a:t>نبي الله الرسول الاكرم ( صلى الله عليه واله وسلم ) </a:t>
            </a:r>
            <a:r>
              <a:rPr lang="ar-IQ" dirty="0" err="1"/>
              <a:t>ومعجزاته</a:t>
            </a:r>
            <a:r>
              <a:rPr lang="ar-IQ" dirty="0"/>
              <a:t> انشقاق القمر ونبع الماء من بين اصابعه والمعجزة الخالدة القران الكريم </a:t>
            </a:r>
            <a:endParaRPr lang="en-US" dirty="0"/>
          </a:p>
          <a:p>
            <a:r>
              <a:rPr lang="ar-IQ" dirty="0"/>
              <a:t>واذا تكلمنا عن المعجزات التي حصلت في زمن الانبياء في الاقوام السابقة فهي كانت معجزات وقتية حدثت في زمان تلك الاقوام او حدثت تلك المعجزات بما وافق عصر او عصور تلك الاقوام والتي جاءتنا عن طريق الاخبار المتناقلة والتواتر فلا بد لنا من معجزة نحسها الى الان وهي معجزة القران الكريم </a:t>
            </a:r>
            <a:endParaRPr lang="en-US" dirty="0"/>
          </a:p>
          <a:p>
            <a:pPr marL="109728" lvl="0" indent="0">
              <a:buNone/>
            </a:pPr>
            <a:endParaRPr lang="ar-IQ" dirty="0"/>
          </a:p>
        </p:txBody>
      </p:sp>
    </p:spTree>
    <p:extLst>
      <p:ext uri="{BB962C8B-B14F-4D97-AF65-F5344CB8AC3E}">
        <p14:creationId xmlns:p14="http://schemas.microsoft.com/office/powerpoint/2010/main" val="729551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TotalTime>
  <Words>91</Words>
  <Application>Microsoft Office PowerPoint</Application>
  <PresentationFormat>عرض على الشاشة (3:4)‏</PresentationFormat>
  <Paragraphs>12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Concourse</vt:lpstr>
      <vt:lpstr>مباحث علم التفسير</vt:lpstr>
      <vt:lpstr> المبحث الثالث عشر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التفسير</dc:title>
  <dc:creator>PC1</dc:creator>
  <cp:lastModifiedBy>PC2</cp:lastModifiedBy>
  <cp:revision>16</cp:revision>
  <dcterms:created xsi:type="dcterms:W3CDTF">2019-11-11T07:23:00Z</dcterms:created>
  <dcterms:modified xsi:type="dcterms:W3CDTF">2019-11-11T09:50:33Z</dcterms:modified>
</cp:coreProperties>
</file>