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9" r:id="rId3"/>
    <p:sldId id="257" r:id="rId4"/>
    <p:sldId id="258"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74805B1-7AAD-4110-B0E1-AD967EF47B3C}" type="datetimeFigureOut">
              <a:rPr lang="ar-IQ" smtClean="0"/>
              <a:t>14/03/1441</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97A2968-0259-4510-B700-23F1FBE830D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74805B1-7AAD-4110-B0E1-AD967EF47B3C}" type="datetimeFigureOut">
              <a:rPr lang="ar-IQ" smtClean="0"/>
              <a:t>14/03/1441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74805B1-7AAD-4110-B0E1-AD967EF47B3C}" type="datetimeFigureOut">
              <a:rPr lang="ar-IQ" smtClean="0"/>
              <a:t>14/03/1441</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97A2968-0259-4510-B700-23F1FBE830DF}"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74805B1-7AAD-4110-B0E1-AD967EF47B3C}" type="datetimeFigureOut">
              <a:rPr lang="ar-IQ" smtClean="0"/>
              <a:t>14/03/1441</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97A2968-0259-4510-B700-23F1FBE830D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dirty="0" smtClean="0"/>
              <a:t>مباحث</a:t>
            </a:r>
            <a:br>
              <a:rPr lang="ar-IQ" dirty="0" smtClean="0"/>
            </a:br>
            <a:r>
              <a:rPr lang="ar-IQ" dirty="0" smtClean="0"/>
              <a:t>علم التفسير</a:t>
            </a:r>
            <a:endParaRPr lang="ar-IQ" dirty="0"/>
          </a:p>
        </p:txBody>
      </p:sp>
      <p:sp>
        <p:nvSpPr>
          <p:cNvPr id="3" name="Subtitle 2"/>
          <p:cNvSpPr>
            <a:spLocks noGrp="1"/>
          </p:cNvSpPr>
          <p:nvPr>
            <p:ph type="subTitle" idx="1"/>
          </p:nvPr>
        </p:nvSpPr>
        <p:spPr/>
        <p:txBody>
          <a:bodyPr/>
          <a:lstStyle/>
          <a:p>
            <a:r>
              <a:rPr lang="ar-IQ" dirty="0" smtClean="0"/>
              <a:t>قسم العقيدة والفكر الاسلامي</a:t>
            </a:r>
          </a:p>
          <a:p>
            <a:r>
              <a:rPr lang="ar-IQ" dirty="0" smtClean="0"/>
              <a:t>المرحلة الثالثة</a:t>
            </a:r>
          </a:p>
          <a:p>
            <a:endParaRPr lang="ar-IQ" dirty="0"/>
          </a:p>
          <a:p>
            <a:endParaRPr lang="ar-IQ" dirty="0" smtClean="0"/>
          </a:p>
        </p:txBody>
      </p:sp>
      <p:sp>
        <p:nvSpPr>
          <p:cNvPr id="4" name="TextBox 3"/>
          <p:cNvSpPr txBox="1"/>
          <p:nvPr/>
        </p:nvSpPr>
        <p:spPr>
          <a:xfrm>
            <a:off x="827584" y="5589240"/>
            <a:ext cx="3528392" cy="461665"/>
          </a:xfrm>
          <a:prstGeom prst="rect">
            <a:avLst/>
          </a:prstGeom>
          <a:noFill/>
        </p:spPr>
        <p:txBody>
          <a:bodyPr wrap="square" rtlCol="1">
            <a:spAutoFit/>
          </a:bodyPr>
          <a:lstStyle/>
          <a:p>
            <a:r>
              <a:rPr lang="ar-IQ" sz="2400" b="1" dirty="0" err="1" smtClean="0">
                <a:solidFill>
                  <a:schemeClr val="bg1"/>
                </a:solidFill>
              </a:rPr>
              <a:t>أ.م.د</a:t>
            </a:r>
            <a:r>
              <a:rPr lang="ar-IQ" sz="2400" b="1" dirty="0" smtClean="0">
                <a:solidFill>
                  <a:schemeClr val="bg1"/>
                </a:solidFill>
              </a:rPr>
              <a:t> ابراهيم عبد السلام ياسين</a:t>
            </a:r>
            <a:endParaRPr lang="ar-IQ" sz="2400" b="1" dirty="0">
              <a:solidFill>
                <a:schemeClr val="bg1"/>
              </a:solidFill>
            </a:endParaRPr>
          </a:p>
        </p:txBody>
      </p:sp>
    </p:spTree>
    <p:extLst>
      <p:ext uri="{BB962C8B-B14F-4D97-AF65-F5344CB8AC3E}">
        <p14:creationId xmlns:p14="http://schemas.microsoft.com/office/powerpoint/2010/main" val="198804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12776"/>
            <a:ext cx="8712968" cy="5157192"/>
          </a:xfrm>
        </p:spPr>
        <p:txBody>
          <a:bodyPr>
            <a:normAutofit/>
          </a:bodyPr>
          <a:lstStyle/>
          <a:p>
            <a:r>
              <a:rPr lang="ar-IQ" b="1" dirty="0"/>
              <a:t>انواع التفاسير </a:t>
            </a:r>
            <a:endParaRPr lang="en-US" dirty="0"/>
          </a:p>
          <a:p>
            <a:pPr lvl="0"/>
            <a:r>
              <a:rPr lang="ar-IQ" dirty="0"/>
              <a:t>التفسير الموضوعي</a:t>
            </a:r>
            <a:endParaRPr lang="en-US" dirty="0"/>
          </a:p>
          <a:p>
            <a:pPr lvl="0"/>
            <a:r>
              <a:rPr lang="ar-IQ" dirty="0"/>
              <a:t>تفسير مقارن</a:t>
            </a:r>
            <a:endParaRPr lang="en-US" dirty="0"/>
          </a:p>
          <a:p>
            <a:pPr lvl="0"/>
            <a:r>
              <a:rPr lang="ar-IQ" dirty="0"/>
              <a:t>تفسير تحريري</a:t>
            </a:r>
            <a:endParaRPr lang="en-US" dirty="0"/>
          </a:p>
          <a:p>
            <a:pPr lvl="0"/>
            <a:r>
              <a:rPr lang="ar-IQ" dirty="0"/>
              <a:t>تفسير اجمالي </a:t>
            </a:r>
            <a:endParaRPr lang="en-US" dirty="0"/>
          </a:p>
          <a:p>
            <a:pPr marL="109728" indent="0">
              <a:buNone/>
            </a:pPr>
            <a:endParaRPr lang="ar-IQ" dirty="0"/>
          </a:p>
        </p:txBody>
      </p:sp>
      <p:sp>
        <p:nvSpPr>
          <p:cNvPr id="2" name="Title 1"/>
          <p:cNvSpPr>
            <a:spLocks noGrp="1"/>
          </p:cNvSpPr>
          <p:nvPr>
            <p:ph type="title"/>
          </p:nvPr>
        </p:nvSpPr>
        <p:spPr/>
        <p:txBody>
          <a:bodyPr>
            <a:normAutofit fontScale="90000"/>
          </a:bodyPr>
          <a:lstStyle/>
          <a:p>
            <a:pPr algn="r"/>
            <a:r>
              <a:rPr lang="ar-IQ" dirty="0"/>
              <a:t/>
            </a:r>
            <a:br>
              <a:rPr lang="ar-IQ" dirty="0"/>
            </a:br>
            <a:r>
              <a:rPr lang="ar-IQ" dirty="0"/>
              <a:t>المبحث </a:t>
            </a:r>
            <a:r>
              <a:rPr lang="ar-IQ" dirty="0" smtClean="0"/>
              <a:t>الثامن </a:t>
            </a:r>
            <a:r>
              <a:rPr lang="ar-IQ" dirty="0"/>
              <a:t/>
            </a:r>
            <a:br>
              <a:rPr lang="ar-IQ" dirty="0"/>
            </a:br>
            <a:endParaRPr lang="ar-IQ" dirty="0"/>
          </a:p>
        </p:txBody>
      </p:sp>
    </p:spTree>
    <p:extLst>
      <p:ext uri="{BB962C8B-B14F-4D97-AF65-F5344CB8AC3E}">
        <p14:creationId xmlns:p14="http://schemas.microsoft.com/office/powerpoint/2010/main" val="2768339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363272" cy="5688632"/>
          </a:xfrm>
        </p:spPr>
        <p:txBody>
          <a:bodyPr>
            <a:normAutofit/>
          </a:bodyPr>
          <a:lstStyle/>
          <a:p>
            <a:pPr lvl="0"/>
            <a:r>
              <a:rPr lang="ar-IQ" b="1" dirty="0"/>
              <a:t>التفسير الموضوعي </a:t>
            </a:r>
            <a:r>
              <a:rPr lang="ar-IQ" dirty="0"/>
              <a:t>:- بيان امر متعلق بجانب من جوانب الحياة في العقيدة او الفكر او السلوك الاجتماعي او مظاهر الكون سواء ذكرت في القران الكريم او اي ومعنى من معالم العلوم فني طبي رياضي اجتماعي اقتصادي </a:t>
            </a:r>
            <a:endParaRPr lang="en-US" dirty="0"/>
          </a:p>
          <a:p>
            <a:r>
              <a:rPr lang="ar-IQ" b="1" dirty="0"/>
              <a:t>التفسير المقارن </a:t>
            </a:r>
            <a:r>
              <a:rPr lang="ar-IQ" dirty="0"/>
              <a:t>:- يفسر به سورة او موضوع معين لأكثر من مفسر قديم و حديث </a:t>
            </a:r>
            <a:endParaRPr lang="ar-IQ" dirty="0"/>
          </a:p>
        </p:txBody>
      </p:sp>
    </p:spTree>
    <p:extLst>
      <p:ext uri="{BB962C8B-B14F-4D97-AF65-F5344CB8AC3E}">
        <p14:creationId xmlns:p14="http://schemas.microsoft.com/office/powerpoint/2010/main" val="729551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291264" cy="5314595"/>
          </a:xfrm>
        </p:spPr>
        <p:txBody>
          <a:bodyPr>
            <a:normAutofit/>
          </a:bodyPr>
          <a:lstStyle/>
          <a:p>
            <a:pPr lvl="0"/>
            <a:r>
              <a:rPr lang="ar-IQ" b="1" dirty="0"/>
              <a:t>التفسير التحريري</a:t>
            </a:r>
            <a:r>
              <a:rPr lang="ar-IQ" dirty="0"/>
              <a:t>:- هو يعني ان المفسر يفسر القران الكريم بالترتيب ويحتاج ان يكون المفسر معنى اجمالي واضح يطالب فصائل واوليات وبيان النزول واستيعاب المعنى والوجوه العربية من البلاغة والنحو والجوانب الفقهية وغيرها </a:t>
            </a:r>
            <a:endParaRPr lang="en-US" dirty="0"/>
          </a:p>
          <a:p>
            <a:r>
              <a:rPr lang="ar-IQ" b="1" dirty="0"/>
              <a:t>التفسير الاجمالي </a:t>
            </a:r>
            <a:r>
              <a:rPr lang="ar-IQ" dirty="0"/>
              <a:t>:- هو بيان مفردات القران الكريم بما يساوي الجانب اللغوي </a:t>
            </a:r>
            <a:endParaRPr lang="ar-IQ" dirty="0"/>
          </a:p>
        </p:txBody>
      </p:sp>
    </p:spTree>
    <p:extLst>
      <p:ext uri="{BB962C8B-B14F-4D97-AF65-F5344CB8AC3E}">
        <p14:creationId xmlns:p14="http://schemas.microsoft.com/office/powerpoint/2010/main" val="694089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IQ" b="1" u="sng" dirty="0"/>
              <a:t>القاسم المشترك في ترتيب آيات النزول </a:t>
            </a:r>
            <a:endParaRPr lang="en-US" dirty="0"/>
          </a:p>
          <a:p>
            <a:r>
              <a:rPr lang="ar-IQ" dirty="0"/>
              <a:t> </a:t>
            </a:r>
            <a:endParaRPr lang="en-US" dirty="0"/>
          </a:p>
          <a:p>
            <a:pPr lvl="0"/>
            <a:r>
              <a:rPr lang="ar-IQ" dirty="0"/>
              <a:t>ترتيب المصحف وترتيب توفيقي الذي نزل على الرسول ( صلى الله عليه واله وسلم ) .</a:t>
            </a:r>
            <a:endParaRPr lang="en-US" dirty="0"/>
          </a:p>
          <a:p>
            <a:pPr lvl="0"/>
            <a:r>
              <a:rPr lang="ar-IQ" dirty="0"/>
              <a:t>ترتيب نزول الآيات في القران الكريم كل اية  في القران الكريم نجدها غير ارقام في بقية السور يتغير في ترتيب النزول ويجب مراعاة الترتيب في تفسير القران الموضوعي .</a:t>
            </a:r>
            <a:endParaRPr lang="en-US" dirty="0"/>
          </a:p>
          <a:p>
            <a:endParaRPr lang="ar-IQ" dirty="0"/>
          </a:p>
        </p:txBody>
      </p:sp>
    </p:spTree>
    <p:extLst>
      <p:ext uri="{BB962C8B-B14F-4D97-AF65-F5344CB8AC3E}">
        <p14:creationId xmlns:p14="http://schemas.microsoft.com/office/powerpoint/2010/main" val="2725137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IQ" b="1" u="sng" dirty="0"/>
              <a:t>مقاصد الشريعة الاسلامية </a:t>
            </a:r>
            <a:r>
              <a:rPr lang="ar-IQ" b="1" u="sng" dirty="0" err="1"/>
              <a:t>القرانية</a:t>
            </a:r>
            <a:r>
              <a:rPr lang="ar-IQ" b="1" u="sng" dirty="0"/>
              <a:t> </a:t>
            </a:r>
            <a:endParaRPr lang="en-US" dirty="0"/>
          </a:p>
          <a:p>
            <a:pPr lvl="0"/>
            <a:r>
              <a:rPr lang="ar-IQ" dirty="0"/>
              <a:t>حفظ الدين</a:t>
            </a:r>
            <a:endParaRPr lang="en-US" dirty="0"/>
          </a:p>
          <a:p>
            <a:pPr lvl="0"/>
            <a:r>
              <a:rPr lang="ar-IQ" dirty="0"/>
              <a:t>حفظ المال</a:t>
            </a:r>
            <a:endParaRPr lang="en-US" dirty="0"/>
          </a:p>
          <a:p>
            <a:pPr lvl="0"/>
            <a:r>
              <a:rPr lang="ar-IQ" dirty="0"/>
              <a:t>حفظ العرض</a:t>
            </a:r>
            <a:endParaRPr lang="en-US" dirty="0"/>
          </a:p>
          <a:p>
            <a:pPr lvl="0"/>
            <a:r>
              <a:rPr lang="ar-IQ" dirty="0"/>
              <a:t>حفظ العقل</a:t>
            </a:r>
            <a:endParaRPr lang="en-US" dirty="0"/>
          </a:p>
          <a:p>
            <a:pPr lvl="0"/>
            <a:r>
              <a:rPr lang="ar-IQ" dirty="0"/>
              <a:t>حفظ النفس </a:t>
            </a:r>
            <a:endParaRPr lang="en-US"/>
          </a:p>
          <a:p>
            <a:endParaRPr lang="ar-IQ"/>
          </a:p>
        </p:txBody>
      </p:sp>
    </p:spTree>
    <p:extLst>
      <p:ext uri="{BB962C8B-B14F-4D97-AF65-F5344CB8AC3E}">
        <p14:creationId xmlns:p14="http://schemas.microsoft.com/office/powerpoint/2010/main" val="25579195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100</TotalTime>
  <Words>138</Words>
  <Application>Microsoft Office PowerPoint</Application>
  <PresentationFormat>عرض على الشاشة (3:4)‏</PresentationFormat>
  <Paragraphs>24</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Concourse</vt:lpstr>
      <vt:lpstr>مباحث علم التفسير</vt:lpstr>
      <vt:lpstr> المبحث الثامن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التفسير</dc:title>
  <dc:creator>PC1</dc:creator>
  <cp:lastModifiedBy>PC2</cp:lastModifiedBy>
  <cp:revision>11</cp:revision>
  <dcterms:created xsi:type="dcterms:W3CDTF">2019-11-11T07:23:00Z</dcterms:created>
  <dcterms:modified xsi:type="dcterms:W3CDTF">2019-11-11T09:31:31Z</dcterms:modified>
</cp:coreProperties>
</file>