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r>
              <a:rPr lang="ar-IQ" b="1" dirty="0"/>
              <a:t>التفسير الموضوعي لسورة الاخلاص </a:t>
            </a:r>
            <a:endParaRPr lang="en-US" dirty="0"/>
          </a:p>
          <a:p>
            <a:r>
              <a:rPr lang="ar-IQ" b="1" dirty="0"/>
              <a:t> </a:t>
            </a:r>
            <a:endParaRPr lang="en-US" dirty="0"/>
          </a:p>
          <a:p>
            <a:pPr lvl="0"/>
            <a:r>
              <a:rPr lang="ar-IQ" b="1" dirty="0"/>
              <a:t>الهدف :-</a:t>
            </a:r>
            <a:r>
              <a:rPr lang="ar-IQ" dirty="0"/>
              <a:t> هي سورة معنية بصفات الله عز وجل بحيث بين الهدف ان الله لم يلد ولم يولد اي ان السورة نفت ان يكون لله ولد وكذلك نفت ان الله له اب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الحادي </a:t>
            </a:r>
            <a:r>
              <a:rPr lang="ar-IQ" dirty="0" smtClean="0"/>
              <a:t>عاشر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lvl="0"/>
            <a:r>
              <a:rPr lang="ar-IQ" b="1" dirty="0"/>
              <a:t>المشكلة :-</a:t>
            </a:r>
            <a:r>
              <a:rPr lang="ar-IQ" dirty="0"/>
              <a:t> جهل الكثير من المسلمين بما دلت عليه هذه السورة من المعاني والصفات الالهية 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ar-IQ" b="1" dirty="0"/>
              <a:t>سبب النزول :-</a:t>
            </a:r>
            <a:r>
              <a:rPr lang="ar-IQ" dirty="0"/>
              <a:t> سأل المشركين الرسول ( صلى الله عليه واله وسلم ) صف لنا ربك فنزلت هذه السورة بصفات الله عز وجل 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pPr lvl="0"/>
            <a:r>
              <a:rPr lang="ar-IQ" b="1" dirty="0"/>
              <a:t>تفسير السورة حسب المقاصد </a:t>
            </a:r>
            <a:r>
              <a:rPr lang="ar-IQ" b="1" dirty="0" err="1"/>
              <a:t>القرانية</a:t>
            </a:r>
            <a:r>
              <a:rPr lang="ar-IQ" b="1" dirty="0"/>
              <a:t> :</a:t>
            </a:r>
            <a:r>
              <a:rPr lang="ar-IQ" dirty="0"/>
              <a:t> حيث ذكرت هذه السورة بعض الصفات الثبوتية لله عز وجل ونفت بعض الصفات عنه سبحانه وتعالى وجمعت هذه السورة بين توحيد الذات وبعض الصفات وتوحيد الالوهية في قوله تعالى ( الله الصمد ) </a:t>
            </a:r>
            <a:endParaRPr lang="en-US" dirty="0"/>
          </a:p>
          <a:p>
            <a:pPr marL="109728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عندما نأتي للنص </a:t>
            </a:r>
            <a:r>
              <a:rPr lang="ar-IQ" b="1" dirty="0" err="1"/>
              <a:t>القراني</a:t>
            </a:r>
            <a:r>
              <a:rPr lang="ar-IQ" b="1" dirty="0"/>
              <a:t> يجب ان نأخذه من جميع الجوانب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lvl="0"/>
            <a:r>
              <a:rPr lang="ar-IQ" dirty="0"/>
              <a:t>سبب النزول</a:t>
            </a:r>
            <a:endParaRPr lang="en-US" dirty="0"/>
          </a:p>
          <a:p>
            <a:pPr lvl="0"/>
            <a:r>
              <a:rPr lang="ar-IQ" dirty="0"/>
              <a:t>تأريخ النزول </a:t>
            </a:r>
            <a:endParaRPr lang="en-US" dirty="0"/>
          </a:p>
          <a:p>
            <a:pPr lvl="0"/>
            <a:r>
              <a:rPr lang="ar-IQ" dirty="0"/>
              <a:t>تفسير مفردة </a:t>
            </a:r>
            <a:r>
              <a:rPr lang="ar-IQ" dirty="0" err="1"/>
              <a:t>مفردة</a:t>
            </a:r>
            <a:endParaRPr lang="en-US" dirty="0"/>
          </a:p>
          <a:p>
            <a:pPr lvl="0"/>
            <a:r>
              <a:rPr lang="ar-IQ" dirty="0"/>
              <a:t>تفسير جملة </a:t>
            </a:r>
            <a:r>
              <a:rPr lang="ar-IQ" dirty="0" err="1"/>
              <a:t>جملة</a:t>
            </a:r>
            <a:r>
              <a:rPr lang="ar-IQ" dirty="0"/>
              <a:t> </a:t>
            </a:r>
            <a:endParaRPr lang="en-US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3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31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81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Concourse</vt:lpstr>
      <vt:lpstr>مباحث علم التفسير</vt:lpstr>
      <vt:lpstr> المبحث الحادي عاشر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14</cp:revision>
  <dcterms:created xsi:type="dcterms:W3CDTF">2019-11-11T07:23:00Z</dcterms:created>
  <dcterms:modified xsi:type="dcterms:W3CDTF">2019-11-11T09:45:24Z</dcterms:modified>
</cp:coreProperties>
</file>