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مباحث</a:t>
            </a:r>
            <a:br>
              <a:rPr lang="ar-IQ" dirty="0" smtClean="0"/>
            </a:br>
            <a:r>
              <a:rPr lang="ar-IQ" dirty="0" smtClean="0"/>
              <a:t>علم التفسير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العقيدة والفكر الاسلامي</a:t>
            </a:r>
          </a:p>
          <a:p>
            <a:r>
              <a:rPr lang="ar-IQ" dirty="0" smtClean="0"/>
              <a:t>المرحلة الثالثة</a:t>
            </a:r>
          </a:p>
          <a:p>
            <a:endParaRPr lang="ar-IQ" dirty="0"/>
          </a:p>
          <a:p>
            <a:endParaRPr lang="ar-IQ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589240"/>
            <a:ext cx="352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err="1" smtClean="0">
                <a:solidFill>
                  <a:schemeClr val="bg1"/>
                </a:solidFill>
              </a:rPr>
              <a:t>أ.م.د</a:t>
            </a:r>
            <a:r>
              <a:rPr lang="ar-IQ" sz="2400" b="1" dirty="0" smtClean="0">
                <a:solidFill>
                  <a:schemeClr val="bg1"/>
                </a:solidFill>
              </a:rPr>
              <a:t> ابراهيم عبد السلام ياسين</a:t>
            </a:r>
            <a:endParaRPr lang="ar-IQ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5719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ar-IQ" b="1" dirty="0"/>
              <a:t>المصدر العقلي :- </a:t>
            </a:r>
            <a:r>
              <a:rPr lang="ar-IQ" dirty="0"/>
              <a:t>لقد تأكد لنا مما سبق ان النبي ( صلى الله عليه واله وسلم ) لم يفسر القران كله لذلك اعمل المجتهدون من الصحابة عقولهم ففسروا بعض </a:t>
            </a:r>
            <a:r>
              <a:rPr lang="ar-IQ" dirty="0" err="1"/>
              <a:t>الايات</a:t>
            </a:r>
            <a:r>
              <a:rPr lang="ar-IQ" dirty="0"/>
              <a:t> التي لم يفسرها النبي ( صلى الله عليه واله وسلم ) بما فهموه منها حسب اجتهادهم بالرجوع الى اللغة تارة وبما عرف من عادات العرب تارة اخرى ولكي يكون المصدر العقلي في التفسير مقبولا يجب ان تتوافر في المفسر ثلاثة شروط :</a:t>
            </a:r>
            <a:endParaRPr lang="en-US" dirty="0"/>
          </a:p>
          <a:p>
            <a:pPr marL="109728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 dirty="0"/>
              <a:t>المبحث </a:t>
            </a:r>
            <a:r>
              <a:rPr lang="ar-IQ" dirty="0" smtClean="0"/>
              <a:t>الخامس </a:t>
            </a:r>
            <a:r>
              <a:rPr lang="ar-IQ" dirty="0" smtClean="0"/>
              <a:t>عشر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3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pPr lvl="0"/>
            <a:r>
              <a:rPr lang="ar-IQ" dirty="0"/>
              <a:t>العلم باللغة علما سليما لكي يدرك معاني التصريف البياني في القران </a:t>
            </a:r>
            <a:endParaRPr lang="en-US" dirty="0"/>
          </a:p>
          <a:p>
            <a:pPr lvl="0"/>
            <a:r>
              <a:rPr lang="ar-IQ" dirty="0"/>
              <a:t>الا يخالف المأثور عن النبي ( صلى الله عليه واله وسلم ) اذ يكون مخالف للمبين الاول القران الكريم وهو النبي محمد ( صلى الله عليه واله وسلم ) </a:t>
            </a:r>
            <a:endParaRPr lang="en-US" dirty="0"/>
          </a:p>
          <a:p>
            <a:r>
              <a:rPr lang="ar-IQ" dirty="0"/>
              <a:t>الا يتعصب لفكر او مذهب ويخضع القران لما يتعصب له فيكون تفسيره خاليا من تأثير الهوى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95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ar-IQ" b="1" dirty="0"/>
              <a:t>المصدر اللغوي :- </a:t>
            </a:r>
            <a:r>
              <a:rPr lang="ar-IQ" dirty="0"/>
              <a:t>مما لا شك فيه ان اللغة هي الاساس الاول لتفسير القران وعليها الاعتماد في بيان احكامه الشرعية وتفسير </a:t>
            </a:r>
            <a:r>
              <a:rPr lang="ar-IQ" dirty="0" err="1"/>
              <a:t>غرائبه</a:t>
            </a:r>
            <a:r>
              <a:rPr lang="ar-IQ" dirty="0"/>
              <a:t> فكان المفسرون من الصحابة والتابعين وغيرهم اذا سئلوا عن معنى كلمة غريبة في القران الكريم رجعوا الى شعر العرب مستشهدين </a:t>
            </a:r>
            <a:r>
              <a:rPr lang="ar-IQ" dirty="0" err="1"/>
              <a:t>باشعارهم</a:t>
            </a:r>
            <a:r>
              <a:rPr lang="ar-IQ" dirty="0"/>
              <a:t> ولو امعنا النظر في نتاج جهابذة اللغة الذين فسروا غرائب القران واوضحوا مشكله وبينوا معانيه وبسطوا دلائل اعجازه واسرار بلاغته واعراب </a:t>
            </a:r>
            <a:r>
              <a:rPr lang="ar-IQ" dirty="0" err="1"/>
              <a:t>اياته</a:t>
            </a:r>
            <a:r>
              <a:rPr lang="ar-IQ" dirty="0"/>
              <a:t> لوجدنا جملة كبيرة من اصول هذه الامور ترجع الى اقوال العرب وما اثر عنهم من شعر ونثر وامثال ومن هؤلاء المفسرين على سبيل المثال لا الحصر </a:t>
            </a:r>
            <a:endParaRPr lang="en-US" dirty="0"/>
          </a:p>
          <a:p>
            <a:pPr marL="109728" lv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pPr lvl="0"/>
            <a:r>
              <a:rPr lang="ar-IQ" dirty="0"/>
              <a:t>قطرب المتوفى سنة 206 هـ </a:t>
            </a:r>
            <a:endParaRPr lang="en-US" dirty="0"/>
          </a:p>
          <a:p>
            <a:pPr lvl="0"/>
            <a:r>
              <a:rPr lang="ar-IQ" dirty="0"/>
              <a:t>ابو عبيدة معمر بن المثنى المتوفى سنة 310 ه ـ</a:t>
            </a:r>
            <a:endParaRPr lang="en-US" dirty="0"/>
          </a:p>
          <a:p>
            <a:pPr lvl="0"/>
            <a:r>
              <a:rPr lang="ar-IQ" dirty="0"/>
              <a:t>ابو عبيد القاسم بن سلام المتوفى 210 هـ</a:t>
            </a:r>
            <a:endParaRPr lang="en-US" dirty="0"/>
          </a:p>
          <a:p>
            <a:pPr lvl="0"/>
            <a:r>
              <a:rPr lang="ar-IQ" dirty="0"/>
              <a:t>ابو محمد سلمة بن عاصة النحوي المتوفى سنة 310 هـ </a:t>
            </a:r>
            <a:endParaRPr lang="en-US"/>
          </a:p>
          <a:p>
            <a:pPr marL="109728" lv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460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264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Concourse</vt:lpstr>
      <vt:lpstr>مباحث علم التفسير</vt:lpstr>
      <vt:lpstr> المبحث الخامس عشر 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التفسير</dc:title>
  <dc:creator>PC1</dc:creator>
  <cp:lastModifiedBy>PC2</cp:lastModifiedBy>
  <cp:revision>18</cp:revision>
  <dcterms:created xsi:type="dcterms:W3CDTF">2019-11-11T07:23:00Z</dcterms:created>
  <dcterms:modified xsi:type="dcterms:W3CDTF">2019-11-11T09:56:12Z</dcterms:modified>
</cp:coreProperties>
</file>