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مباحث</a:t>
            </a:r>
            <a:br>
              <a:rPr lang="ar-IQ" dirty="0" smtClean="0"/>
            </a:br>
            <a:r>
              <a:rPr lang="ar-IQ" dirty="0" smtClean="0"/>
              <a:t>علم التفسير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قسم العقيدة والفكر الاسلامي</a:t>
            </a:r>
          </a:p>
          <a:p>
            <a:r>
              <a:rPr lang="ar-IQ" dirty="0" smtClean="0"/>
              <a:t>المرحلة الثالثة</a:t>
            </a:r>
          </a:p>
          <a:p>
            <a:endParaRPr lang="ar-IQ" dirty="0"/>
          </a:p>
          <a:p>
            <a:endParaRPr lang="ar-IQ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5589240"/>
            <a:ext cx="3528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 err="1" smtClean="0">
                <a:solidFill>
                  <a:schemeClr val="bg1"/>
                </a:solidFill>
              </a:rPr>
              <a:t>أ.م.د</a:t>
            </a:r>
            <a:r>
              <a:rPr lang="ar-IQ" sz="2400" b="1" dirty="0" smtClean="0">
                <a:solidFill>
                  <a:schemeClr val="bg1"/>
                </a:solidFill>
              </a:rPr>
              <a:t> ابراهيم عبد السلام ياسين</a:t>
            </a:r>
            <a:endParaRPr lang="ar-IQ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571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ar-IQ" b="1" dirty="0">
                <a:solidFill>
                  <a:schemeClr val="accent1"/>
                </a:solidFill>
              </a:rPr>
              <a:t>التفسير قسمان </a:t>
            </a:r>
          </a:p>
          <a:p>
            <a:pPr marL="109728" indent="0">
              <a:buNone/>
            </a:pPr>
            <a:r>
              <a:rPr lang="ar-IQ" b="1" dirty="0">
                <a:solidFill>
                  <a:schemeClr val="accent1"/>
                </a:solidFill>
              </a:rPr>
              <a:t>الاول: التفسير بالمأثور </a:t>
            </a:r>
          </a:p>
          <a:p>
            <a:pPr marL="109728" indent="0">
              <a:buNone/>
            </a:pPr>
            <a:r>
              <a:rPr lang="ar-IQ" b="1" dirty="0">
                <a:solidFill>
                  <a:schemeClr val="accent1"/>
                </a:solidFill>
              </a:rPr>
              <a:t>الثاني : التفسير بالرأي </a:t>
            </a:r>
            <a:endParaRPr lang="ar-IQ" b="1" dirty="0" smtClean="0">
              <a:solidFill>
                <a:schemeClr val="accent1"/>
              </a:solidFill>
            </a:endParaRPr>
          </a:p>
          <a:p>
            <a:pPr marL="109728" indent="0">
              <a:buNone/>
            </a:pPr>
            <a:endParaRPr lang="ar-IQ" b="1" dirty="0">
              <a:solidFill>
                <a:schemeClr val="accent1"/>
              </a:solidFill>
            </a:endParaRPr>
          </a:p>
          <a:p>
            <a:pPr marL="109728" indent="0">
              <a:buNone/>
            </a:pPr>
            <a:r>
              <a:rPr lang="ar-IQ" dirty="0"/>
              <a:t>الاول :- التفسير بالمأثور </a:t>
            </a:r>
          </a:p>
          <a:p>
            <a:pPr marL="109728" indent="0">
              <a:buNone/>
            </a:pPr>
            <a:r>
              <a:rPr lang="ar-IQ" dirty="0"/>
              <a:t>ويسمى التفسير بالرواية : او التفسير النقلي وهو ما اثر عن النبي محمد " صلى الله عليه واله وسلم " من قران او سنة او عن الصحابة سواء كانوا من اهل البيت " عليهم السلام " او عمن عاصرهم من التابعين </a:t>
            </a:r>
          </a:p>
          <a:p>
            <a:pPr marL="109728" indent="0">
              <a:buNone/>
            </a:pPr>
            <a:r>
              <a:rPr lang="ar-IQ" dirty="0"/>
              <a:t>فعلى هذه الانواع الاربعة يدور التفسير بالمأثور </a:t>
            </a:r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المبحث </a:t>
            </a:r>
            <a:r>
              <a:rPr lang="ar-IQ" dirty="0"/>
              <a:t>الرابع </a:t>
            </a:r>
            <a:br>
              <a:rPr lang="ar-IQ" dirty="0"/>
            </a:br>
            <a:r>
              <a:rPr lang="ar-IQ" dirty="0"/>
              <a:t>في اقسام التفسيــــــر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833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363272" cy="568863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ar-IQ" dirty="0"/>
              <a:t>1-	تفسير القران بالقران قوله تعالى : " ان الانسان خلق هلوعا اذا مسه الشر جزوعا واذا مسه الخير منوعا " ومنها قوله تعالى " اهدنا الصراط المستقيم صراط الذين انعمت عليهم غير المغضوب عليهم ولا الضالين " فقد فسر المنعم عليهم بقوله تعالى " ومن يطع الله والرسول فأولئك مع الذين انعم الله عليهم من النبيين والصديقين والشهداء والصالحين وحسن اولئك رفيقا " ومنها قوله تعالى " فتلقى ادم من ربه كلمات فتاب عليه انه هو التواب الرحيم " </a:t>
            </a:r>
          </a:p>
          <a:p>
            <a:pPr marL="109728" indent="0">
              <a:buNone/>
            </a:pPr>
            <a:r>
              <a:rPr lang="ar-IQ" dirty="0"/>
              <a:t>2-	تفسير القران بالسنة النبوية تفسيره " صلى الله عليه واله وسلم ط مفاتح الغيب في قوله تعالى " وعنده مفاتح الغيب لا يعلمها الا هو" بقوله " صلى الله عليه واله وسلم " مفاتح الغيب خمس: ان الله عنده علم الساعة ، وينزل الغيث ، ويعلم ما في الارحام ، وما تدري نفس ما تكسب ، وما تدري نفس بأي ارض تموت ، ان الله عليم خبير "</a:t>
            </a:r>
          </a:p>
          <a:p>
            <a:pPr marL="109728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955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31459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ar-IQ" dirty="0"/>
              <a:t>3-	تفسير الصحابة للقران الكريم ومنها تفسير قوله تعالى " وفرعون ذي الاوتاد " قال الاوتاد اي الجنود الذين يشدون له امره ويقال كان فرعون يوتد ايديهم وارجلهم على اوتاد من حديد يعلقهم بها .</a:t>
            </a:r>
          </a:p>
          <a:p>
            <a:pPr marL="109728" indent="0">
              <a:buNone/>
            </a:pPr>
            <a:r>
              <a:rPr lang="ar-IQ" dirty="0"/>
              <a:t>4-	تفسير التابعين للقران الكريم فمن امثلته ما رواه الرضا عن ابيه عبد الله ( رضي الله عنه) في تفسير قوله تعالى " والمستغفرين بالأسحار " اي المصلين وقت السحر ومنها تفسير سعيد بن جبير لقوله تعالى " ولا تتبدلوا الخبيث بالطيب " فقد فسره بقوله لا تتبدلوا الحرام من اموال الناس بالحلال من اموالهم " </a:t>
            </a:r>
          </a:p>
          <a:p>
            <a:pPr marL="109728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408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836712"/>
            <a:ext cx="8136904" cy="5170579"/>
          </a:xfrm>
        </p:spPr>
        <p:txBody>
          <a:bodyPr/>
          <a:lstStyle/>
          <a:p>
            <a:pPr marL="109728" indent="0">
              <a:buNone/>
            </a:pPr>
            <a:r>
              <a:rPr lang="ar-IQ" dirty="0"/>
              <a:t>اهم كتب التفسير بالمأثور </a:t>
            </a:r>
          </a:p>
          <a:p>
            <a:pPr marL="109728" indent="0">
              <a:buNone/>
            </a:pPr>
            <a:r>
              <a:rPr lang="ar-IQ" dirty="0"/>
              <a:t>1-	جامع البيان في تفسير القران لابن جرير الطبري المتوفى سنة 310 هـ</a:t>
            </a:r>
          </a:p>
          <a:p>
            <a:pPr marL="109728" indent="0">
              <a:buNone/>
            </a:pPr>
            <a:r>
              <a:rPr lang="ar-IQ" dirty="0"/>
              <a:t>2-	تفسير بحر العلوم للسمرقندي المتوفى سنة 373 هـ </a:t>
            </a:r>
          </a:p>
          <a:p>
            <a:pPr marL="109728" indent="0">
              <a:buNone/>
            </a:pPr>
            <a:r>
              <a:rPr lang="ar-IQ" dirty="0"/>
              <a:t>3-	الكشف والبيان في تفسير القران لابي اسحاق احمد بن ابراهيم النيسابوري المتوفى سنة 427 هـ</a:t>
            </a:r>
          </a:p>
          <a:p>
            <a:pPr marL="109728" indent="0">
              <a:buNone/>
            </a:pPr>
            <a:r>
              <a:rPr lang="ar-IQ" dirty="0"/>
              <a:t>4-	التبيان في تفسير القران للطوسي المتوفى سنة 460 هـ</a:t>
            </a:r>
          </a:p>
          <a:p>
            <a:pPr marL="109728" indent="0">
              <a:buNone/>
            </a:pPr>
            <a:r>
              <a:rPr lang="ar-IQ" dirty="0"/>
              <a:t>5-	المحرر الوجيز في تفسير الكتاب العزيز لابن عطية الاندلسي المتوفى سنة 546 هـ</a:t>
            </a:r>
          </a:p>
          <a:p>
            <a:pPr marL="109728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6650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81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مباحث علم التفسير</vt:lpstr>
      <vt:lpstr> المبحث الرابع  في اقسام التفسيــــــر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التفسير</dc:title>
  <dc:creator>PC1</dc:creator>
  <cp:lastModifiedBy>PC1</cp:lastModifiedBy>
  <cp:revision>6</cp:revision>
  <dcterms:created xsi:type="dcterms:W3CDTF">2019-11-11T07:23:00Z</dcterms:created>
  <dcterms:modified xsi:type="dcterms:W3CDTF">2019-11-11T08:10:00Z</dcterms:modified>
</cp:coreProperties>
</file>