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4805B1-7AAD-4110-B0E1-AD967EF47B3C}" type="datetimeFigureOut">
              <a:rPr lang="ar-IQ" smtClean="0"/>
              <a:t>14/03/1441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7A2968-0259-4510-B700-23F1FBE830D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/>
              <a:t>مباحث</a:t>
            </a:r>
            <a:br>
              <a:rPr lang="ar-IQ" dirty="0" smtClean="0"/>
            </a:br>
            <a:r>
              <a:rPr lang="ar-IQ" dirty="0" smtClean="0"/>
              <a:t>علم التفسير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قسم العقيدة والفكر الاسلامي</a:t>
            </a:r>
          </a:p>
          <a:p>
            <a:r>
              <a:rPr lang="ar-IQ" dirty="0" smtClean="0"/>
              <a:t>المرحلة الثالثة</a:t>
            </a:r>
          </a:p>
          <a:p>
            <a:endParaRPr lang="ar-IQ" dirty="0"/>
          </a:p>
          <a:p>
            <a:endParaRPr lang="ar-IQ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5589240"/>
            <a:ext cx="3528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 err="1" smtClean="0">
                <a:solidFill>
                  <a:schemeClr val="bg1"/>
                </a:solidFill>
              </a:rPr>
              <a:t>أ.م.د</a:t>
            </a:r>
            <a:r>
              <a:rPr lang="ar-IQ" sz="2400" b="1" dirty="0" smtClean="0">
                <a:solidFill>
                  <a:schemeClr val="bg1"/>
                </a:solidFill>
              </a:rPr>
              <a:t> ابراهيم عبد السلام ياسين</a:t>
            </a:r>
            <a:endParaRPr lang="ar-IQ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0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57192"/>
          </a:xfrm>
        </p:spPr>
        <p:txBody>
          <a:bodyPr>
            <a:normAutofit/>
          </a:bodyPr>
          <a:lstStyle/>
          <a:p>
            <a:r>
              <a:rPr lang="ar-IQ" b="1" u="sng" dirty="0"/>
              <a:t>من اشهر التفاسير بالرأي هي </a:t>
            </a:r>
            <a:endParaRPr lang="en-US" dirty="0"/>
          </a:p>
          <a:p>
            <a:pPr lvl="0"/>
            <a:r>
              <a:rPr lang="ar-IQ" dirty="0"/>
              <a:t>انوار التنزيل واسرار التأويل للبيضاوي المتوفى سنة 691 هـ</a:t>
            </a:r>
            <a:endParaRPr lang="en-US" dirty="0"/>
          </a:p>
          <a:p>
            <a:pPr lvl="0"/>
            <a:r>
              <a:rPr lang="ar-IQ" dirty="0"/>
              <a:t>مدارك التنزيل واسرار التأويل للنسفي المتوفى سنة 701 هـ</a:t>
            </a:r>
            <a:endParaRPr lang="en-US" dirty="0"/>
          </a:p>
          <a:p>
            <a:pPr lvl="0"/>
            <a:r>
              <a:rPr lang="ar-IQ" dirty="0"/>
              <a:t>لباب التأويل في معاني التنزيل للخازن المتوفى سنة 741 هـ</a:t>
            </a:r>
            <a:endParaRPr lang="en-US" dirty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/>
              <a:t/>
            </a:r>
            <a:br>
              <a:rPr lang="ar-IQ" dirty="0"/>
            </a:br>
            <a:r>
              <a:rPr lang="ar-IQ"/>
              <a:t>المبحث </a:t>
            </a:r>
            <a:r>
              <a:rPr lang="ar-IQ" smtClean="0"/>
              <a:t>السابع 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833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363272" cy="5688632"/>
          </a:xfrm>
        </p:spPr>
        <p:txBody>
          <a:bodyPr>
            <a:normAutofit/>
          </a:bodyPr>
          <a:lstStyle/>
          <a:p>
            <a:pPr lvl="0"/>
            <a:r>
              <a:rPr lang="ar-IQ" dirty="0"/>
              <a:t>البحر المحيط لابي حيان المتوفى سنة 745 هـ</a:t>
            </a:r>
            <a:r>
              <a:rPr lang="ar-IQ" u="sng" dirty="0"/>
              <a:t> </a:t>
            </a:r>
            <a:endParaRPr lang="en-US" dirty="0"/>
          </a:p>
          <a:p>
            <a:pPr lvl="0"/>
            <a:r>
              <a:rPr lang="ar-IQ" dirty="0"/>
              <a:t>غرائب القران وغرائب الفرقان للنيسابوري المتوفى سنة 728 هـ</a:t>
            </a:r>
            <a:endParaRPr lang="en-US" dirty="0"/>
          </a:p>
          <a:p>
            <a:pPr lvl="0"/>
            <a:r>
              <a:rPr lang="ar-IQ" dirty="0"/>
              <a:t>السراج المنير في الاعانة على معرفة بعض معاني كلام ربنا الحكيم للخبير الشربيني المتوفى سنة 977 هـ</a:t>
            </a:r>
            <a:endParaRPr lang="en-US" dirty="0"/>
          </a:p>
          <a:p>
            <a:pPr marL="109728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2955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314595"/>
          </a:xfrm>
        </p:spPr>
        <p:txBody>
          <a:bodyPr>
            <a:normAutofit/>
          </a:bodyPr>
          <a:lstStyle/>
          <a:p>
            <a:pPr lvl="0"/>
            <a:r>
              <a:rPr lang="ar-IQ" dirty="0"/>
              <a:t>تفسير الجلالين لجلال الدين المحلي المتوفى سنة 864 هـ وجلال الدين السيوطي المتوفى سنة 911 هـ </a:t>
            </a:r>
            <a:endParaRPr lang="en-US" dirty="0"/>
          </a:p>
          <a:p>
            <a:pPr lvl="0"/>
            <a:r>
              <a:rPr lang="ar-IQ" dirty="0"/>
              <a:t>ارشاد العقل السليم الى مزايا الكتاب الكريم لابي السعود المتوفى سنة 982 هـ </a:t>
            </a:r>
            <a:endParaRPr lang="en-US" dirty="0"/>
          </a:p>
          <a:p>
            <a:r>
              <a:rPr lang="ar-IQ" dirty="0"/>
              <a:t>روح المعاني في تفسير القران العظيم والسبع المثاني </a:t>
            </a:r>
            <a:r>
              <a:rPr lang="ar-IQ" dirty="0" err="1"/>
              <a:t>للآلوسي</a:t>
            </a:r>
            <a:r>
              <a:rPr lang="ar-IQ" dirty="0"/>
              <a:t> المتوفى سنة 1127 هـ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4089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121</Words>
  <Application>Microsoft Office PowerPoint</Application>
  <PresentationFormat>عرض على الشاشة (3:4)‏</PresentationFormat>
  <Paragraphs>15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Concourse</vt:lpstr>
      <vt:lpstr>مباحث علم التفسير</vt:lpstr>
      <vt:lpstr> المبحث السابع 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التفسير</dc:title>
  <dc:creator>PC1</dc:creator>
  <cp:lastModifiedBy>PC2</cp:lastModifiedBy>
  <cp:revision>10</cp:revision>
  <dcterms:created xsi:type="dcterms:W3CDTF">2019-11-11T07:23:00Z</dcterms:created>
  <dcterms:modified xsi:type="dcterms:W3CDTF">2019-11-11T09:26:56Z</dcterms:modified>
</cp:coreProperties>
</file>