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r>
              <a:rPr lang="ar-IQ" b="1" u="sng" dirty="0"/>
              <a:t>اختلاف العلماء في جواز التفسير بالرأي </a:t>
            </a:r>
            <a:endParaRPr lang="en-US" dirty="0"/>
          </a:p>
          <a:p>
            <a:r>
              <a:rPr lang="ar-IQ" dirty="0"/>
              <a:t>لقد بدأ الخلاف بين العلماء في جواز التفسير بالرأي منذ عصر الصحابة وانقسموا الى فريقين </a:t>
            </a:r>
            <a:endParaRPr lang="en-US" dirty="0"/>
          </a:p>
          <a:p>
            <a:r>
              <a:rPr lang="ar-IQ" b="1" u="sng" dirty="0"/>
              <a:t>الفريق الاول :-</a:t>
            </a:r>
            <a:r>
              <a:rPr lang="ar-IQ" dirty="0"/>
              <a:t> ذهب الى انه لا يجوز لاحد ان يجرأ على تفسير شيء من القران مالم يرد فيه قول للنبي ( صلى الله عليه واله وسلم ) او للصحابة ان كان عالما متبحرا في معرفة الادلة الفقهية والعلوم العربية والاخبار 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السادس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r>
              <a:rPr lang="ar-IQ" b="1" u="sng" dirty="0"/>
              <a:t>الفريق الثاني :-</a:t>
            </a:r>
            <a:r>
              <a:rPr lang="ar-IQ" dirty="0"/>
              <a:t> فقد ذهب الى جواز التفسير بالرأي الصحيح والاجتهاد السديد ولكل فريق ادلة فيما ذهب اليه نجملها على الوجه الاتي :</a:t>
            </a:r>
            <a:endParaRPr lang="en-US" dirty="0"/>
          </a:p>
          <a:p>
            <a:r>
              <a:rPr lang="ar-IQ" b="1" dirty="0"/>
              <a:t>اولا :- ادلة المانعين </a:t>
            </a:r>
            <a:endParaRPr lang="en-US" dirty="0"/>
          </a:p>
          <a:p>
            <a:r>
              <a:rPr lang="ar-IQ" dirty="0"/>
              <a:t>لقد احتج المانعون بالكتاب والسنة واقوال الصحابة والتابعين ، اما الكتاب فقوله تعالى " فان تنازعتم في شيء فردوه الى الله والرسول " اي ان التفسير بالرأي موقوف على السماع واما السنة فاحاديث كثيرة منها ما رواه ابو داود ان النبي ( صلى الله عليه واله وسلم ) قال " من قال في القران برأيه فأصاب فقد اخطأ " ومنها ما رواه ابن عباس عنه ( صلى الله عليه واله وسلم ) قال " من قال في القران برأيه فليتبوأ مقعده من النار " وورد عن الامام علي ( عليه السلام ) انه قال " لو كان الدين بالرأي لكان اسفل الخف اولى بالمسح من اعلاه " الى غير ذلك من اقوال الصحابة ( رضوان الله عليهم ) 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r>
              <a:rPr lang="ar-IQ" b="1" dirty="0"/>
              <a:t>ثانيا :- ادلة المجوزين </a:t>
            </a:r>
            <a:endParaRPr lang="en-US" dirty="0"/>
          </a:p>
          <a:p>
            <a:r>
              <a:rPr lang="ar-IQ" dirty="0"/>
              <a:t>اما المجوزين فقد استدلوا بما يأتي </a:t>
            </a:r>
            <a:endParaRPr lang="en-US" dirty="0"/>
          </a:p>
          <a:p>
            <a:pPr lvl="0"/>
            <a:r>
              <a:rPr lang="ar-IQ" dirty="0"/>
              <a:t>يقول الله تعالى " كتاب انزلناه اليك مباركا ليدبروا آياته وليتذكروا اولوا الالباب " فتدبر الآيات لازم ليعرف ما فيها من احكام ومواعظ . </a:t>
            </a:r>
            <a:endParaRPr lang="en-US" dirty="0"/>
          </a:p>
          <a:p>
            <a:r>
              <a:rPr lang="ar-IQ" dirty="0"/>
              <a:t>حتى يمكن العمل بموجبها ، ولا يمكن تدبرها الا بفهم معناها ،لأنه يمكن ان يؤمر الناس بتدبيرها دون ان يفهموها </a:t>
            </a:r>
            <a:endParaRPr lang="en-US" dirty="0"/>
          </a:p>
          <a:p>
            <a:r>
              <a:rPr lang="ar-IQ" dirty="0"/>
              <a:t>واما السنة فقد روى ان الرسول ( صلى الله عليه واله وسلم ) دعا لعبد الله بن عباس فقال " اللهم فقهه بالدين وعلمه التأويل " وتأويل القران ليس الا فهمه الذي يمنحه الله اياه 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836712"/>
            <a:ext cx="8136904" cy="5170579"/>
          </a:xfrm>
        </p:spPr>
        <p:txBody>
          <a:bodyPr/>
          <a:lstStyle/>
          <a:p>
            <a:r>
              <a:rPr lang="ar-IQ" dirty="0"/>
              <a:t>واما قول الصحابة فقد روي ان الامام علي " عليه السلام " سئل هل خصكم رسول الله ( صلى الله عليه واله وسلم ) بشي سوى القران فقال " ما عندنا غير ما في هذه الصحيفة او فهم يؤته الرجل في كتابه .</a:t>
            </a:r>
            <a:endParaRPr lang="en-US" dirty="0"/>
          </a:p>
          <a:p>
            <a:r>
              <a:rPr lang="ar-IQ" dirty="0"/>
              <a:t>وما روى عن ابن عباس في معنى الحكمة التي جاءت في قوله تعالى " ومن يؤت الحكمة فقد اوتي خيرا كثيرا " انه قال هي : التفسير وهوم فهم القران ولا يتوقف فهمه عن المنقول من التفسير </a:t>
            </a:r>
            <a:endParaRPr lang="en-US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6650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391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Concourse</vt:lpstr>
      <vt:lpstr>مباحث علم التفسير</vt:lpstr>
      <vt:lpstr> المبحث السادس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8</cp:revision>
  <dcterms:created xsi:type="dcterms:W3CDTF">2019-11-11T07:23:00Z</dcterms:created>
  <dcterms:modified xsi:type="dcterms:W3CDTF">2019-11-11T08:48:49Z</dcterms:modified>
</cp:coreProperties>
</file>