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IQ" dirty="0" smtClean="0"/>
              <a:t>مباحث</a:t>
            </a:r>
            <a:br>
              <a:rPr lang="ar-IQ" dirty="0" smtClean="0"/>
            </a:br>
            <a:r>
              <a:rPr lang="ar-IQ" dirty="0" smtClean="0"/>
              <a:t>علم التفسير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قسم العقيدة والفكر الاسلامي</a:t>
            </a:r>
          </a:p>
          <a:p>
            <a:r>
              <a:rPr lang="ar-IQ" dirty="0" smtClean="0"/>
              <a:t>المرحلة الثالثة</a:t>
            </a:r>
          </a:p>
          <a:p>
            <a:endParaRPr lang="ar-IQ" dirty="0"/>
          </a:p>
          <a:p>
            <a:endParaRPr lang="ar-IQ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27584" y="5589240"/>
            <a:ext cx="35283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400" b="1" dirty="0" err="1" smtClean="0">
                <a:solidFill>
                  <a:schemeClr val="bg1"/>
                </a:solidFill>
              </a:rPr>
              <a:t>أ.م.د</a:t>
            </a:r>
            <a:r>
              <a:rPr lang="ar-IQ" sz="2400" b="1" dirty="0" smtClean="0">
                <a:solidFill>
                  <a:schemeClr val="bg1"/>
                </a:solidFill>
              </a:rPr>
              <a:t> ابراهيم عبد السلام ياسين</a:t>
            </a:r>
            <a:endParaRPr lang="ar-IQ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04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157192"/>
          </a:xfrm>
        </p:spPr>
        <p:txBody>
          <a:bodyPr>
            <a:normAutofit/>
          </a:bodyPr>
          <a:lstStyle/>
          <a:p>
            <a:r>
              <a:rPr lang="ar-IQ" b="1" u="sng" dirty="0"/>
              <a:t>مصادر التفسير الموضوعي </a:t>
            </a:r>
            <a:endParaRPr lang="en-US" dirty="0"/>
          </a:p>
          <a:p>
            <a:r>
              <a:rPr lang="ar-IQ" dirty="0"/>
              <a:t> </a:t>
            </a:r>
            <a:endParaRPr lang="en-US" dirty="0"/>
          </a:p>
          <a:p>
            <a:pPr lvl="0"/>
            <a:r>
              <a:rPr lang="ar-IQ" dirty="0"/>
              <a:t>مؤلفات التعريف بالتفسير الموضوعي</a:t>
            </a:r>
            <a:endParaRPr lang="en-US" dirty="0"/>
          </a:p>
          <a:p>
            <a:pPr lvl="0"/>
            <a:r>
              <a:rPr lang="ar-IQ" dirty="0"/>
              <a:t>مصادر التفسير الموضوعي القديم</a:t>
            </a:r>
            <a:endParaRPr lang="en-US" dirty="0"/>
          </a:p>
          <a:p>
            <a:pPr lvl="0"/>
            <a:r>
              <a:rPr lang="ar-IQ" dirty="0"/>
              <a:t>مصادر مؤلفات التفسير الموضوعي المعاصر </a:t>
            </a:r>
            <a:endParaRPr lang="en-US" dirty="0"/>
          </a:p>
          <a:p>
            <a:pPr marL="109728" indent="0">
              <a:buNone/>
            </a:pP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IQ" dirty="0"/>
              <a:t/>
            </a:r>
            <a:br>
              <a:rPr lang="ar-IQ" dirty="0"/>
            </a:br>
            <a:r>
              <a:rPr lang="ar-IQ" dirty="0"/>
              <a:t>المبحث </a:t>
            </a:r>
            <a:r>
              <a:rPr lang="ar-IQ" dirty="0" smtClean="0"/>
              <a:t>العاشر </a:t>
            </a:r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68339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8363272" cy="5688632"/>
          </a:xfrm>
        </p:spPr>
        <p:txBody>
          <a:bodyPr>
            <a:normAutofit/>
          </a:bodyPr>
          <a:lstStyle/>
          <a:p>
            <a:r>
              <a:rPr lang="ar-IQ" b="1" u="sng" dirty="0"/>
              <a:t>مؤلفات التفسير الموضوعي</a:t>
            </a:r>
            <a:endParaRPr lang="en-US" dirty="0"/>
          </a:p>
          <a:p>
            <a:r>
              <a:rPr lang="ar-IQ" dirty="0"/>
              <a:t> </a:t>
            </a:r>
            <a:endParaRPr lang="en-US" dirty="0"/>
          </a:p>
          <a:p>
            <a:pPr lvl="0"/>
            <a:r>
              <a:rPr lang="ar-IQ" dirty="0"/>
              <a:t>مدخل الى التفسير الموضوعي للدكتور عبد الستار فتح الله السعيد</a:t>
            </a:r>
            <a:endParaRPr lang="en-US" dirty="0"/>
          </a:p>
          <a:p>
            <a:pPr lvl="0"/>
            <a:r>
              <a:rPr lang="ar-IQ" dirty="0"/>
              <a:t>مباحث التفسير الموضوعي للدكتور مصطفى مسلم </a:t>
            </a:r>
            <a:endParaRPr lang="en-US" dirty="0"/>
          </a:p>
          <a:p>
            <a:pPr lvl="0"/>
            <a:r>
              <a:rPr lang="ar-IQ" dirty="0"/>
              <a:t>الفتوحات الربانية للتفسير الموضوعي للدكتور الحسيني ابو فرحة </a:t>
            </a:r>
            <a:endParaRPr lang="en-US" dirty="0"/>
          </a:p>
          <a:p>
            <a:pPr lvl="0"/>
            <a:r>
              <a:rPr lang="ar-IQ" dirty="0"/>
              <a:t>الدراسات في التفسير الموضوعي للدكتور احمد العمري</a:t>
            </a:r>
            <a:endParaRPr lang="en-US" dirty="0"/>
          </a:p>
          <a:p>
            <a:pPr lvl="0"/>
            <a:r>
              <a:rPr lang="ar-IQ" dirty="0"/>
              <a:t>التفسير الموضوعي للقران في كفتي الميزان للدكتور عبد الجليل عبد الرحيم</a:t>
            </a:r>
            <a:endParaRPr lang="en-US" dirty="0"/>
          </a:p>
          <a:p>
            <a:pPr lvl="0"/>
            <a:r>
              <a:rPr lang="ar-IQ" dirty="0"/>
              <a:t>المدرسة القرآنية للسيد محمد باقر الصدر </a:t>
            </a:r>
            <a:endParaRPr lang="en-US" dirty="0"/>
          </a:p>
          <a:p>
            <a:pPr marL="109728" lv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29551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314595"/>
          </a:xfrm>
        </p:spPr>
        <p:txBody>
          <a:bodyPr>
            <a:normAutofit/>
          </a:bodyPr>
          <a:lstStyle/>
          <a:p>
            <a:r>
              <a:rPr lang="ar-IQ" b="1" u="sng" dirty="0"/>
              <a:t>انواع التفسير الموضوعي </a:t>
            </a:r>
            <a:endParaRPr lang="en-US" dirty="0"/>
          </a:p>
          <a:p>
            <a:r>
              <a:rPr lang="ar-IQ" dirty="0"/>
              <a:t> </a:t>
            </a:r>
            <a:endParaRPr lang="en-US" dirty="0"/>
          </a:p>
          <a:p>
            <a:pPr lvl="0"/>
            <a:r>
              <a:rPr lang="ar-IQ" b="1" dirty="0"/>
              <a:t>التفسير الموضوعي للمفردة القرآنية :- </a:t>
            </a:r>
            <a:r>
              <a:rPr lang="ar-IQ" dirty="0"/>
              <a:t>جاءت في ثناياه سور متعددة ولكل واحدة دلالة معينة لا تحمل نفس المعنى في السورة او الكلمات وفق ترتيب النزول او النظر في سياقها والآيات التي جاءت فيها </a:t>
            </a:r>
            <a:endParaRPr lang="en-US" dirty="0"/>
          </a:p>
          <a:p>
            <a:pPr marL="109728" lv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94089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IQ" b="1" dirty="0"/>
              <a:t>التفسير الموضوعي لموضوع القران</a:t>
            </a:r>
            <a:r>
              <a:rPr lang="ar-IQ" dirty="0"/>
              <a:t> </a:t>
            </a:r>
            <a:endParaRPr lang="en-US" dirty="0"/>
          </a:p>
          <a:p>
            <a:r>
              <a:rPr lang="ar-IQ" dirty="0"/>
              <a:t> </a:t>
            </a:r>
            <a:endParaRPr lang="en-US" dirty="0"/>
          </a:p>
          <a:p>
            <a:pPr lvl="0"/>
            <a:r>
              <a:rPr lang="ar-IQ" dirty="0"/>
              <a:t>موضوع الصلاة في القران الكريم </a:t>
            </a:r>
            <a:endParaRPr lang="en-US" dirty="0"/>
          </a:p>
          <a:p>
            <a:pPr lvl="0"/>
            <a:r>
              <a:rPr lang="ar-IQ" dirty="0"/>
              <a:t>موضوع الزكاة في القران الكريم</a:t>
            </a:r>
            <a:endParaRPr lang="en-US" dirty="0"/>
          </a:p>
          <a:p>
            <a:pPr lvl="0"/>
            <a:r>
              <a:rPr lang="ar-IQ" dirty="0"/>
              <a:t>موضوع صلة الارحام في القران الكريم</a:t>
            </a:r>
            <a:endParaRPr lang="en-US" dirty="0"/>
          </a:p>
          <a:p>
            <a:pPr lvl="0"/>
            <a:r>
              <a:rPr lang="ar-IQ" dirty="0"/>
              <a:t>موضوع الامر بالمعروف والنهي عن المنكر في القران الكريم 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137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IQ" b="1" dirty="0"/>
              <a:t>التفسير الموضوعي لسور القران الكريم :- </a:t>
            </a:r>
            <a:r>
              <a:rPr lang="ar-IQ" dirty="0"/>
              <a:t>ما من سورة في القران الكريم الا ولها وحدة موضوع في القران الكريم مثل سورة التوحيد فموضوعها الاساسي هو التوحيد الذاتي الالهي </a:t>
            </a:r>
            <a:endParaRPr lang="en-US" dirty="0"/>
          </a:p>
          <a:p>
            <a:pPr marL="109728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5319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107</TotalTime>
  <Words>53</Words>
  <Application>Microsoft Office PowerPoint</Application>
  <PresentationFormat>عرض على الشاشة (3:4)‏</PresentationFormat>
  <Paragraphs>28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Concourse</vt:lpstr>
      <vt:lpstr>مباحث علم التفسير</vt:lpstr>
      <vt:lpstr> المبحث العاشر  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علم التفسير</dc:title>
  <dc:creator>PC1</dc:creator>
  <cp:lastModifiedBy>PC2</cp:lastModifiedBy>
  <cp:revision>13</cp:revision>
  <dcterms:created xsi:type="dcterms:W3CDTF">2019-11-11T07:23:00Z</dcterms:created>
  <dcterms:modified xsi:type="dcterms:W3CDTF">2019-11-11T09:38:08Z</dcterms:modified>
</cp:coreProperties>
</file>