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889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112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40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504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254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558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118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308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310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561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52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0D87-EB9A-4793-8162-2F6523651159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E3353-6F5B-4007-9693-EFC99B9BCED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33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5400" dirty="0" smtClean="0"/>
              <a:t>المحاضرة الأولى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800" dirty="0" smtClean="0"/>
              <a:t>التعريف بعلم النفس</a:t>
            </a:r>
          </a:p>
          <a:p>
            <a:r>
              <a:rPr lang="ar-IQ" sz="4800" dirty="0" smtClean="0"/>
              <a:t>أهداف علم النفس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46236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819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198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7763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862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285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مفهوم علم النفس وأهدافه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pPr algn="just"/>
            <a:r>
              <a:rPr lang="ar-IQ" dirty="0" smtClean="0"/>
              <a:t>مفهوم علم النفس :- هوالعلم الذي يدرس سلوك الأنسان ويحاول تفسيره سواء كان هذا السلوك ظاهري متمثلاً بالحركات والأيماءات الخارجية أو باطني متمثلاً بعمليات التفكير وما يدور في خوالج الأنسان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557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أهداف علم النفس :-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الهدف الأول:- ((فهم السلوك وتفسيره ))...</a:t>
            </a:r>
          </a:p>
          <a:p>
            <a:r>
              <a:rPr lang="ar-IQ" dirty="0" smtClean="0"/>
              <a:t>ويعني المعرفة الشاملة للأفعال وربطها ببعضها ووصفها بدقة وتفسيرها من خلال معرفة أسباب حدوثها .</a:t>
            </a:r>
          </a:p>
          <a:p>
            <a:r>
              <a:rPr lang="ar-IQ" dirty="0" smtClean="0"/>
              <a:t>مثال :- ممارسة الشخص لهواية معينة ( السباحة أو ركوب السيارة أو لعبة كرة القدم أو اي هواية أخرى ) </a:t>
            </a:r>
          </a:p>
          <a:p>
            <a:r>
              <a:rPr lang="ar-IQ" dirty="0" smtClean="0"/>
              <a:t>الممارسة هي </a:t>
            </a:r>
            <a:r>
              <a:rPr lang="ar-IQ" u="sng" dirty="0" smtClean="0"/>
              <a:t>سلوك</a:t>
            </a:r>
            <a:r>
              <a:rPr lang="ar-IQ" dirty="0" smtClean="0"/>
              <a:t> (فعل )</a:t>
            </a:r>
          </a:p>
          <a:p>
            <a:r>
              <a:rPr lang="ar-IQ" dirty="0" smtClean="0"/>
              <a:t>التفسير لماذا يمارس الشخص هواية معينة لأنه يحب أن يستمتع بهذه الهواية ( الأستمتاع)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8517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أهداف علم النفس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الهدف الثاني لعلم النفس :- هو توقع السلوك والتنبوء به </a:t>
            </a:r>
          </a:p>
          <a:p>
            <a:pPr algn="just"/>
            <a:r>
              <a:rPr lang="ar-IQ" dirty="0" smtClean="0"/>
              <a:t>بمعنى اننا بأمكاننا أن نتنبأ بسلوك شخص ما أذا ماعرفنا أن هذا الشخص يسلك سلوك معيناً.</a:t>
            </a:r>
          </a:p>
          <a:p>
            <a:pPr algn="just"/>
            <a:r>
              <a:rPr lang="ar-IQ" dirty="0" smtClean="0"/>
              <a:t>مثال:- أن الطالب الذي </a:t>
            </a:r>
            <a:r>
              <a:rPr lang="ar-IQ" u="sng" dirty="0" smtClean="0"/>
              <a:t>يواظب</a:t>
            </a:r>
            <a:r>
              <a:rPr lang="ar-IQ" dirty="0" smtClean="0"/>
              <a:t> على الدراسة فأننا نتوقع ونتنبأ بأن هذا الشخص سيكون له مستقبل مرموق .</a:t>
            </a:r>
          </a:p>
          <a:p>
            <a:r>
              <a:rPr lang="ar-IQ" u="sng" dirty="0" smtClean="0"/>
              <a:t>عدم المواظبة </a:t>
            </a:r>
            <a:r>
              <a:rPr lang="ar-IQ" dirty="0" smtClean="0"/>
              <a:t>على الدوام سيؤدي بالطالب الى الرسوب.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63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أهداف علم النفس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الهدف الثالث :- ضبط السلوك والتحكم به :- </a:t>
            </a:r>
          </a:p>
          <a:p>
            <a:pPr algn="just"/>
            <a:r>
              <a:rPr lang="ar-IQ" dirty="0" smtClean="0"/>
              <a:t>أي ضيط الظروف التي تؤدي الى حدوث ظاهرة معينة ونتحكم فيها بشكل يساعد على الوصول لهدف معين .</a:t>
            </a:r>
          </a:p>
          <a:p>
            <a:pPr algn="just"/>
            <a:r>
              <a:rPr lang="ar-IQ" dirty="0" smtClean="0"/>
              <a:t>قالطالب المتميز كي يبقى متميز يجب أن تتوفر له الظروف والعوامل المحيطة به كتوفير المختبرات العلمية ان كان في حاجة اليها وهكذا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0317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874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136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612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9324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221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المحاضرة الأولى</vt:lpstr>
      <vt:lpstr>مفهوم علم النفس وأهدافه </vt:lpstr>
      <vt:lpstr>أهداف علم النفس :- </vt:lpstr>
      <vt:lpstr>أهداف علم النفس</vt:lpstr>
      <vt:lpstr>أهداف علم النفس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2019-11-24T19:17:38Z</dcterms:created>
  <dcterms:modified xsi:type="dcterms:W3CDTF">2019-12-16T12:24:36Z</dcterms:modified>
</cp:coreProperties>
</file>