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7" r:id="rId3"/>
    <p:sldId id="268" r:id="rId4"/>
    <p:sldId id="270" r:id="rId5"/>
    <p:sldId id="271" r:id="rId6"/>
    <p:sldId id="269" r:id="rId7"/>
    <p:sldId id="265" r:id="rId8"/>
    <p:sldId id="266" r:id="rId9"/>
    <p:sldId id="257" r:id="rId10"/>
    <p:sldId id="264" r:id="rId11"/>
    <p:sldId id="258" r:id="rId12"/>
    <p:sldId id="259" r:id="rId13"/>
    <p:sldId id="260" r:id="rId14"/>
    <p:sldId id="261" r:id="rId15"/>
    <p:sldId id="262" r:id="rId16"/>
    <p:sldId id="263" r:id="rId1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4216-2C24-433A-8629-289B450779AA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1C91-6678-4A89-A09C-E822BA8A1A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933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4216-2C24-433A-8629-289B450779AA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1C91-6678-4A89-A09C-E822BA8A1A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925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4216-2C24-433A-8629-289B450779AA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1C91-6678-4A89-A09C-E822BA8A1A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343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4216-2C24-433A-8629-289B450779AA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1C91-6678-4A89-A09C-E822BA8A1A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285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4216-2C24-433A-8629-289B450779AA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1C91-6678-4A89-A09C-E822BA8A1A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9702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4216-2C24-433A-8629-289B450779AA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1C91-6678-4A89-A09C-E822BA8A1A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405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4216-2C24-433A-8629-289B450779AA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1C91-6678-4A89-A09C-E822BA8A1A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996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4216-2C24-433A-8629-289B450779AA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1C91-6678-4A89-A09C-E822BA8A1A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690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4216-2C24-433A-8629-289B450779AA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1C91-6678-4A89-A09C-E822BA8A1A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0796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4216-2C24-433A-8629-289B450779AA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1C91-6678-4A89-A09C-E822BA8A1A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382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4216-2C24-433A-8629-289B450779AA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1C91-6678-4A89-A09C-E822BA8A1A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392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B4216-2C24-433A-8629-289B450779AA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61C91-6678-4A89-A09C-E822BA8A1A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731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المحاضرة الثالثة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3600" b="1" dirty="0" smtClean="0">
                <a:solidFill>
                  <a:srgbClr val="FF0000"/>
                </a:solidFill>
              </a:rPr>
              <a:t>السلوك والعوامل المؤثرة فيه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42087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5319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7318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2763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5987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8311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5052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5069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السلوك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ar-IQ" dirty="0" smtClean="0"/>
              <a:t>السلوك :- هو كل نشاط عقلي يقوم به الفرد سواء كان هذا النشاط ظاهري أم باطني ، السلوك الظاهري الذي يراه الأشخاص الأخرون كالأستاذ عندما يلقي محاضرة فأن الطلاب سوف يلاحظون ذلك ، أو عندما يمر شخص ما من أمام مجموعة من الأشخاص ، فأن الأشخاص سوف يرون هذا الشخص وهو يمر من أمامهم ، أو عندما يدخل الى قاعة الصف طالب ما</a:t>
            </a:r>
          </a:p>
          <a:p>
            <a:pPr algn="just"/>
            <a:endParaRPr lang="ar-IQ" dirty="0" smtClean="0"/>
          </a:p>
          <a:p>
            <a:pPr algn="just"/>
            <a:r>
              <a:rPr lang="ar-IQ" dirty="0" smtClean="0"/>
              <a:t>فان الطلاب الاخرون سوف يلاحظوا هذا الطالب هذا السلوك يعد سلوكاً ظاهرياً ، أما السلوك الباطني لايمكن أن يراه الاخرون ، وأنما يكون من خلال قيام الفرد بمجموعة من العمليات العقلية كالتفكير والتخيل والتصور وغيرها من العمليات العقلية .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2937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السلوك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بمعنى أخر أن السلوك هو :-</a:t>
            </a:r>
          </a:p>
          <a:p>
            <a:r>
              <a:rPr lang="ar-IQ" dirty="0" smtClean="0"/>
              <a:t>1- كل مايقوله الفرد أو يفعله.</a:t>
            </a:r>
          </a:p>
          <a:p>
            <a:r>
              <a:rPr lang="ar-IQ" dirty="0" smtClean="0"/>
              <a:t>2- كل نشاط عقلي يقوم به الفرد كالتفكير والتخيل والتذكر وغير ذلك من العمليات العقلية .</a:t>
            </a:r>
          </a:p>
          <a:p>
            <a:r>
              <a:rPr lang="ar-IQ" dirty="0" smtClean="0"/>
              <a:t>3- كل مايشعر به الفرد من تأثرلت وجدانية وأنفعالية كالشعور بالخوف أو الغضب أو الشعور بالسعادة أو الألم وغير ذلك.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53501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السلوك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r-IQ" dirty="0" smtClean="0"/>
              <a:t>مثال :- الطالب عندما يؤدي الأمتحان فأن الأداء للأمتحان هو سلوك</a:t>
            </a:r>
          </a:p>
          <a:p>
            <a:pPr algn="just"/>
            <a:r>
              <a:rPr lang="ar-IQ" dirty="0" smtClean="0"/>
              <a:t>ثم يفكر في الأجابة ( عملية عقلية )</a:t>
            </a:r>
          </a:p>
          <a:p>
            <a:pPr algn="just"/>
            <a:r>
              <a:rPr lang="ar-IQ" dirty="0" smtClean="0"/>
              <a:t>ثم يشعر بالخوف أو الغضب عند الأجابة أو الفرح </a:t>
            </a:r>
          </a:p>
          <a:p>
            <a:pPr algn="just"/>
            <a:r>
              <a:rPr lang="ar-IQ" dirty="0" smtClean="0"/>
              <a:t>( انفعالات )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2558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العوامل المؤثرة في السلوك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بيئة كيميائية قبل الولادة:- مثل العقاقير ، الغذاء الذي تأخذه الحامل.</a:t>
            </a:r>
          </a:p>
          <a:p>
            <a:r>
              <a:rPr lang="ar-IQ" dirty="0" smtClean="0"/>
              <a:t>بيئة كيميائية بعد الولادة:- مثل الأوكسجين ، الغذاء.</a:t>
            </a:r>
          </a:p>
          <a:p>
            <a:r>
              <a:rPr lang="ar-IQ" dirty="0" smtClean="0"/>
              <a:t>خبرات حسية ثابتة :- الاحداث التي تمر بالحواس سواء قبل الولادة أو بعدها ، وتكون واحدة لجميع اعضاء نوع معين ، النظر للاشياء تكون ثابتة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08976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العوامل المؤثرة في السلوك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خبرات حسية متغيرة :- هي التي تمر بالحواس وتكون واحدة لجميع اعضاء نوع معين ، تختلف باختلاف الظروف الخاصة بالفرد ، اي تفسير هذه الاشياء من الحواس تختلف من فرد الى اخر بحسب البيىئةالتي ينتمي اليها الفرد .</a:t>
            </a:r>
          </a:p>
          <a:p>
            <a:r>
              <a:rPr lang="ar-IQ" dirty="0" smtClean="0"/>
              <a:t>الاحداث الصدمية الفيزيقية :- هي الاحداث التي تنتج عن تهتك الكاىن الحي سواء قبل الولادة او بعده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1855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67380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14365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5910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304</Words>
  <Application>Microsoft Office PowerPoint</Application>
  <PresentationFormat>On-screen Show (4:3)</PresentationFormat>
  <Paragraphs>23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المحاضرة الثالثة</vt:lpstr>
      <vt:lpstr>السلوك</vt:lpstr>
      <vt:lpstr>السلوك</vt:lpstr>
      <vt:lpstr>السلوك</vt:lpstr>
      <vt:lpstr>العوامل المؤثرة في السلوك</vt:lpstr>
      <vt:lpstr>العوامل المؤثرة في السلوك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الثالثة</dc:title>
  <dc:creator>Maher</dc:creator>
  <cp:lastModifiedBy>Maher</cp:lastModifiedBy>
  <cp:revision>2</cp:revision>
  <dcterms:created xsi:type="dcterms:W3CDTF">2019-11-29T06:42:43Z</dcterms:created>
  <dcterms:modified xsi:type="dcterms:W3CDTF">2019-11-29T06:54:35Z</dcterms:modified>
</cp:coreProperties>
</file>