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710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074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854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78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660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18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113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287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392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877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82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75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>
                <a:solidFill>
                  <a:schemeClr val="accent2">
                    <a:lumMod val="50000"/>
                  </a:schemeClr>
                </a:solidFill>
              </a:rPr>
              <a:t>المحاضرة الرابعة</a:t>
            </a:r>
            <a:br>
              <a:rPr lang="ar-IQ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ar-IQ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sz="36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ar-IQ" sz="3600" b="1" dirty="0">
                <a:solidFill>
                  <a:schemeClr val="accent2">
                    <a:lumMod val="50000"/>
                  </a:schemeClr>
                </a:solidFill>
              </a:rPr>
              <a:t>مفهوم الدافعية </a:t>
            </a:r>
            <a:br>
              <a:rPr lang="ar-IQ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IQ" sz="36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ar-IQ" sz="3600" b="1" dirty="0">
                <a:solidFill>
                  <a:schemeClr val="accent2">
                    <a:lumMod val="50000"/>
                  </a:schemeClr>
                </a:solidFill>
              </a:rPr>
              <a:t>مصطلحات </a:t>
            </a:r>
            <a:r>
              <a:rPr lang="ar-IQ" sz="3600" b="1" dirty="0" smtClean="0">
                <a:solidFill>
                  <a:schemeClr val="accent2">
                    <a:lumMod val="50000"/>
                  </a:schemeClr>
                </a:solidFill>
              </a:rPr>
              <a:t>الدافعية</a:t>
            </a:r>
          </a:p>
          <a:p>
            <a:r>
              <a:rPr lang="ar-IQ" sz="36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ar-IQ" sz="3600" b="1" dirty="0">
                <a:solidFill>
                  <a:schemeClr val="accent2">
                    <a:lumMod val="50000"/>
                  </a:schemeClr>
                </a:solidFill>
              </a:rPr>
              <a:t>أنواع الدوافع</a:t>
            </a:r>
            <a:endParaRPr lang="ar-IQ" sz="3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0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00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876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233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6719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6680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0402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1065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04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4255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538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الدوافع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IQ" dirty="0" smtClean="0"/>
              <a:t>تعرف الدافعية :_ بأنها حالة داخلية تستثير السلوك وتوجهه نحو تحقيق هدف معين .</a:t>
            </a:r>
          </a:p>
          <a:p>
            <a:r>
              <a:rPr lang="ar-IQ" dirty="0" smtClean="0"/>
              <a:t>وتسمى بمسميات متعددة كالحاجات والبواعث والمثيرات والرغبات .كالحاجة الى الطعام والحاجة الى الشراب والحاجة الى المطالعة والحاجة الى الأمن وغير ذلك.</a:t>
            </a:r>
          </a:p>
          <a:p>
            <a:endParaRPr lang="ar-IQ" dirty="0" smtClean="0"/>
          </a:p>
          <a:p>
            <a:r>
              <a:rPr lang="ar-IQ" dirty="0" smtClean="0"/>
              <a:t>1- الحاجة :- وهي حالة من القص والحرمان يشعر الفرد من خلالها بالتوتر وأختلال التوازن ، ويعود الفرد الى وضع الأستقرار عند أشباع هذه الحاجة .</a:t>
            </a:r>
          </a:p>
          <a:p>
            <a:endParaRPr lang="ar-IQ" dirty="0" smtClean="0"/>
          </a:p>
          <a:p>
            <a:r>
              <a:rPr lang="ar-IQ" dirty="0" smtClean="0"/>
              <a:t>الهدف:- هو مايسعى الفرد الحصول عليه.</a:t>
            </a:r>
          </a:p>
          <a:p>
            <a:endParaRPr lang="ar-IQ" dirty="0" smtClean="0"/>
          </a:p>
          <a:p>
            <a:r>
              <a:rPr lang="ar-IQ" dirty="0" smtClean="0"/>
              <a:t>الباعث أو الحافز:- منبه خارجي مادي أو معنوي أو أجتماعي مرتبط بالتنبيه الخارجي مثل الطعام يعد حافز أو باعث ، لأنه يشبع دافع الجوع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1908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3596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4907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9778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513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الدوافع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dirty="0" smtClean="0"/>
              <a:t>هناك </a:t>
            </a:r>
            <a:r>
              <a:rPr lang="ar-IQ" dirty="0" smtClean="0"/>
              <a:t>أنواع من الدوافع منها :-</a:t>
            </a:r>
          </a:p>
          <a:p>
            <a:r>
              <a:rPr lang="ar-IQ" dirty="0" smtClean="0"/>
              <a:t>1- الدوافع الأولية ( الفطرية ) :- وتكون مرتبطة بالتكوين الفسيولوجي للفرد وهي أساس البقاء كالحاجة الى الطعام والحاجة الى الشراب والحاجة الى النوم .</a:t>
            </a:r>
          </a:p>
          <a:p>
            <a:r>
              <a:rPr lang="ar-IQ" dirty="0" smtClean="0"/>
              <a:t>2- الدوافع الثانوية :- كالحاجة الى الانجاز أو الميول أو الاتجاهات أو الطموح او الحاجة الى الرضا من قبل الأخرين.</a:t>
            </a:r>
          </a:p>
          <a:p>
            <a:pPr marL="0" indent="0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78473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/>
              <a:t>أهمية دراسة الدوافع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تحرك </a:t>
            </a:r>
            <a:r>
              <a:rPr lang="ar-IQ" dirty="0"/>
              <a:t>السلوك وتنشطه.</a:t>
            </a:r>
          </a:p>
          <a:p>
            <a:r>
              <a:rPr lang="ar-IQ" dirty="0"/>
              <a:t>توجه السلوك وجهة معينة .</a:t>
            </a:r>
          </a:p>
          <a:p>
            <a:r>
              <a:rPr lang="ar-IQ" dirty="0" smtClean="0"/>
              <a:t>تحافظ على أستمراريته وأدامته.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600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14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284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52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642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460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174</Words>
  <Application>Microsoft Office PowerPoint</Application>
  <PresentationFormat>On-screen Show (4:3)</PresentationFormat>
  <Paragraphs>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المحاضرة الرابعة </vt:lpstr>
      <vt:lpstr>الدوافع</vt:lpstr>
      <vt:lpstr>الدوافع</vt:lpstr>
      <vt:lpstr>أهمية دراسة الدوافع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6</cp:revision>
  <dcterms:created xsi:type="dcterms:W3CDTF">2019-11-27T11:27:53Z</dcterms:created>
  <dcterms:modified xsi:type="dcterms:W3CDTF">2019-11-29T07:51:55Z</dcterms:modified>
</cp:coreProperties>
</file>