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3" d="100"/>
          <a:sy n="73" d="100"/>
        </p:scale>
        <p:origin x="-121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/>
          </a:bodyPr>
          <a:lstStyle/>
          <a:p>
            <a:pPr algn="ctr"/>
            <a:r>
              <a:rPr lang="ar-IQ" sz="8800" smtClean="0">
                <a:solidFill>
                  <a:schemeClr val="tx1"/>
                </a:solidFill>
              </a:rPr>
              <a:t>الإلهيات/أدلة وجود </a:t>
            </a:r>
            <a:r>
              <a:rPr lang="ar-IQ" sz="8800" dirty="0" smtClean="0">
                <a:solidFill>
                  <a:schemeClr val="tx1"/>
                </a:solidFill>
              </a:rPr>
              <a:t>الله تعالى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8000" dirty="0" smtClean="0">
                <a:solidFill>
                  <a:schemeClr val="tx1"/>
                </a:solidFill>
              </a:rPr>
              <a:t>إعداد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err="1" smtClean="0">
                <a:solidFill>
                  <a:schemeClr val="tx1"/>
                </a:solidFill>
              </a:rPr>
              <a:t>م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 err="1" smtClean="0">
                <a:solidFill>
                  <a:schemeClr val="tx1"/>
                </a:solidFill>
              </a:rPr>
              <a:t>م</a:t>
            </a:r>
            <a:r>
              <a:rPr lang="ar-IQ" dirty="0" smtClean="0">
                <a:solidFill>
                  <a:schemeClr val="tx1"/>
                </a:solidFill>
              </a:rPr>
              <a:t> إسراء حميد العبيدي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4143404"/>
          </a:xfrm>
        </p:spPr>
        <p:txBody>
          <a:bodyPr>
            <a:noAutofit/>
          </a:bodyPr>
          <a:lstStyle/>
          <a:p>
            <a:pPr algn="r" rtl="1"/>
            <a:r>
              <a:rPr lang="ar-IQ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1000108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وجود الله تعالى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شغلت مسألة وجود الله تعالى الفكر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الانساني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قديما وحديثا , فتمخّض عن ذلك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ايمان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جمهور الناس بوجود الله تعالى , بعد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حكموا عقولهم , وجنبوها الهوى والشطط , فنظروا في الكون ودقائقه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واسراره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وانكره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المنكرون , مدعين حرية العقل , لان الحواس لم تدركه , والغيب لا يعول عليه في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اثبات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وجوده...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لذا انبرى العلماء للمنكرين , فردوا عليهم , وجاءوا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بادلة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نقلية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وعقلية تثبت للعاقل وجود الله سبحانه وتعالى , وانه علّة الكون.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86808" cy="4643470"/>
          </a:xfrm>
        </p:spPr>
        <p:txBody>
          <a:bodyPr>
            <a:noAutofit/>
          </a:bodyPr>
          <a:lstStyle/>
          <a:p>
            <a:pPr algn="r" rtl="1"/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أدلة وجود الله تعالى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استدل العلماء على وجود الله تعالى بأدلة كثيرة أهمها :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الدليل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الاول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دليل الحدوث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بنى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المتكلمون هذا الدليل على مقدمتين :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المقدمة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العالم حادث 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المقدمة الثانية : كل حادث لابد له من محدث 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النتيجة : العالم لابد له من محدث يحدثه. أي يرجح وجوده على عدمه , وهو الله تعالى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ar-IQ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Autofit/>
          </a:bodyPr>
          <a:lstStyle/>
          <a:p>
            <a:pPr algn="r" rtl="1"/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الدليل على أن العالم حادث (المقدمة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يمكن صياغة دليل حدوث العالم بالدليلين الآتيين :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أولهما : العالم متغير 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وكل متغير حادث 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فالعالم حادث.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ثانيهما : العالم متركب من جواهر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واعراض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وكل من الجواهر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والاعراض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متغير 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فالعالم متغير.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 smtClean="0"/>
              <a:t/>
            </a:r>
            <a:br>
              <a:rPr lang="ar-IQ" sz="2800" dirty="0" smtClean="0"/>
            </a:br>
            <a:endParaRPr lang="ar-IQ" sz="28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الجوهر (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الاجسام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): هو ما قام بنفسه 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العرض : هو ما قام بغيره .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كالالوان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والحركة والسكون.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فالحجر : جوهر وعرض . فمادته جوهر .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والوانه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وحركته وسكونه عرض 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والاعراض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حادثة بدليل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مشاهدة تغيرها من وجود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عدم , ومن عدم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وجود , ومن سكون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حركة , ومن حركة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سكون , والتغير علامة الحدوث 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احتياجها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مخصص بوقت حدوثها , فلابد من مرجح , لان الترجيح بدون مرجح محال.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افتقارها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جسم يقوم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بها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والجواهر حادثة بدليل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وهو كونها ملازمة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للاعراض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لا تنفصل عنها . فهي لا تخلو عن الحركة والسكون ,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والاعراض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حادثة كما تقدم , وملازم الحادث حادث 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فأذا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ثبت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الجواهر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والاعراض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حادثة , لزم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يكون المكوّن منهما حادث , بذلك تسلم لنا المقدمة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الاولى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وهي (العالم حادث).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305800" cy="4143404"/>
          </a:xfrm>
        </p:spPr>
        <p:txBody>
          <a:bodyPr>
            <a:normAutofit/>
          </a:bodyPr>
          <a:lstStyle/>
          <a:p>
            <a:pPr algn="r" rtl="1"/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الدليل على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كل حادث لابد له من محدث (المقدمة الثانية).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: لو حدث حادث بلا محدث , للزم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يترجح وجوده على عدمه بلا مرجح , وهو مستحيل بالبداهة.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ومعنى الرجحان بون مرجح هو :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يكون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الشي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جاريا على نسق معين , ثم يتغير عن نسقه , ويتحول عنه بدون وجود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مغير </a:t>
            </a:r>
            <a:r>
              <a:rPr lang="ar-IQ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14348" y="1166842"/>
            <a:ext cx="792961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 smtClean="0">
                <a:latin typeface="Arial" pitchFamily="34" charset="0"/>
                <a:cs typeface="Arial" pitchFamily="34" charset="0"/>
              </a:rPr>
              <a:t>وهذا واضح البطلان ؛لان جميع العقلاء يعلمون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لابد لتحويل الشيء عن حاله السابقة من محوّل ومؤثّر , يفرض عليه هذا الوضع الجديد , وينسخ حاله القديمة.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latin typeface="Arial" pitchFamily="34" charset="0"/>
                <a:cs typeface="Arial" pitchFamily="34" charset="0"/>
              </a:rPr>
              <a:t>فانك لو تركت كفتي ميزان متساويتين , لا ثقل في احدهما , وزعمت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احدهما قد ترجحت , دون مؤثر خارجي , كنفخة هواء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حجر... ولو زعمت للناس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جهاز المذياع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اوصل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اليك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اخبار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العالم , دون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تدير صمامه , لضحكوا منك </a:t>
            </a:r>
            <a:r>
              <a:rPr lang="ar-IQ" sz="3200" dirty="0" err="1" smtClean="0">
                <a:latin typeface="Arial" pitchFamily="34" charset="0"/>
                <a:cs typeface="Arial" pitchFamily="34" charset="0"/>
              </a:rPr>
              <a:t>واشفقوا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عليك.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5800" cy="5072098"/>
          </a:xfrm>
        </p:spPr>
        <p:txBody>
          <a:bodyPr>
            <a:noAutofit/>
          </a:bodyPr>
          <a:lstStyle/>
          <a:p>
            <a:pPr algn="r" rtl="1"/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وعلى ذلك نقول : كان العدم هو المنبسط محل العالم قبل وجوده , فالعدم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ارجح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الوجود لسبقه , ولكن حين خلق هذا العالم ترجح وجوده على العدم , فالوجود والعدم أمران متساويان , وترجيح احد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الامرين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المتساويين على 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الاخر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بلا مرجح مستحيل وباطل بالبداهة.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وبذلك تسلم لنا المقدمة الثانية وهي : (</a:t>
            </a:r>
            <a:r>
              <a:rPr lang="ar-IQ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كل حادث لابد له من محدث).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323</Words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الإلهيات/أدلة وجود الله تعالى إعداد  م.م إسراء حميد العبيدي</vt:lpstr>
      <vt:lpstr>  </vt:lpstr>
      <vt:lpstr>أدلة وجود الله تعالى استدل العلماء على وجود الله تعالى بأدلة كثيرة أهمها : الدليل الاول : دليل الحدوث بنى المتكلمون هذا الدليل على مقدمتين : المقدمة الاولى : العالم حادث . المقدمة الثانية : كل حادث لابد له من محدث . النتيجة : العالم لابد له من محدث يحدثه. أي يرجح وجوده على عدمه , وهو الله تعالى </vt:lpstr>
      <vt:lpstr>الدليل على أن العالم حادث (المقدمة الاولى). يمكن صياغة دليل حدوث العالم بالدليلين الآتيين : أولهما : العالم متغير . وكل متغير حادث . فالعالم حادث. ثانيهما : العالم متركب من جواهر واعراض. وكل من الجواهر والاعراض متغير . فالعالم متغير. </vt:lpstr>
      <vt:lpstr> </vt:lpstr>
      <vt:lpstr>الدليل على ان كل حادث لابد له من محدث (المقدمة الثانية). هو : لو حدث حادث بلا محدث , للزم ان يترجح وجوده على عدمه بلا مرجح , وهو مستحيل بالبداهة. ومعنى الرجحان بون مرجح هو : ان يكون الشي جاريا على نسق معين , ثم يتغير عن نسقه , ويتحول عنه بدون وجود اي مغير . </vt:lpstr>
      <vt:lpstr> </vt:lpstr>
      <vt:lpstr>وعلى ذلك نقول : كان العدم هو المنبسط محل العالم قبل وجوده , فالعدم ارجح من الوجود لسبقه , ولكن حين خلق هذا العالم ترجح وجوده على العدم , فالوجود والعدم أمران متساويان , وترجيح احد الامرين المتساويين على الاخر بلا مرجح مستحيل وباطل بالبداهة. وبذلك تسلم لنا المقدمة الثانية وهي : (ان كل حادث لابد له من محدث).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أصول الدين الإسلامي إعداد  م.م إسراء حميد العبيدي</dc:title>
  <dc:creator>Israa</dc:creator>
  <cp:lastModifiedBy>Israa</cp:lastModifiedBy>
  <cp:revision>45</cp:revision>
  <dcterms:created xsi:type="dcterms:W3CDTF">2019-04-10T19:02:33Z</dcterms:created>
  <dcterms:modified xsi:type="dcterms:W3CDTF">2019-11-24T20:01:47Z</dcterms:modified>
</cp:coreProperties>
</file>