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197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439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144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10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704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8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66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910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055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705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48AF-1408-4703-9357-0AB704140AB1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C04E-A9A1-4F32-BEAE-1F8DDF678C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57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المحاضرة السادسة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b="1" dirty="0" smtClean="0">
                <a:solidFill>
                  <a:schemeClr val="tx1"/>
                </a:solidFill>
              </a:rPr>
              <a:t>الأدراك والأحساس</a:t>
            </a:r>
            <a:endParaRPr lang="ar-IQ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4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الأحساس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الأحساس : هو الأثر النفسي الذي ينشأ من أنفعال حاسة أو عضوحساس كالأحساس بالألوان أو الروائح أو المذاقات</a:t>
            </a:r>
          </a:p>
          <a:p>
            <a:pPr algn="just"/>
            <a:r>
              <a:rPr lang="ar-IQ" dirty="0" smtClean="0"/>
              <a:t>أو الأحساس بالحرارة أو البرودة </a:t>
            </a:r>
            <a:r>
              <a:rPr lang="ar-IQ" dirty="0" smtClean="0"/>
              <a:t>.</a:t>
            </a:r>
            <a:endParaRPr lang="ar-IQ" dirty="0" smtClean="0"/>
          </a:p>
          <a:p>
            <a:pPr algn="just"/>
            <a:r>
              <a:rPr lang="ar-IQ" dirty="0" smtClean="0"/>
              <a:t>الأدراك الحسي:- ويعرف بأنه قدرة الفرد على تنظيم المنبهات الحسية الواردة اليه عبر الحواس المختلفة ، ومعالجتها ذهنياً في أطار الخبرات السابقة والتعرف بها ، وأعطائها معانيها ودلالتها المعرفية المختلفة 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8967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الأحساس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الأحساس هو عملية فسيولوجية تتمثل في أستقبال الميثرات الحسية من العالم الخارجي عن طريق أعضاء الحس وتحويلها الى نبضات كهروعصبية في الجهاز العصبي</a:t>
            </a:r>
          </a:p>
          <a:p>
            <a:pPr algn="just"/>
            <a:r>
              <a:rPr lang="ar-IQ" dirty="0" smtClean="0"/>
              <a:t>الأدراك :- هو عملية تفسير لهذه النبضات وأعطائها المعنى الخاص يها </a:t>
            </a:r>
          </a:p>
          <a:p>
            <a:pPr algn="just"/>
            <a:r>
              <a:rPr lang="ar-IQ" dirty="0" smtClean="0"/>
              <a:t>أن الأدراك يستمد مقوماته من الأحساسات التي ينقلها الجهاز العصبي الى المخ لذلك لايوجد أدراك بدون أحساس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507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عمليات الأدراك الحسي</a:t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عمليات الأدراك الحسي</a:t>
            </a:r>
          </a:p>
          <a:p>
            <a:pPr algn="just"/>
            <a:r>
              <a:rPr lang="ar-IQ" dirty="0" smtClean="0"/>
              <a:t>يصنف الأدراك الحسي الى ثلاث عمليات هي :- </a:t>
            </a:r>
          </a:p>
          <a:p>
            <a:pPr algn="just"/>
            <a:r>
              <a:rPr lang="ar-IQ" dirty="0" smtClean="0"/>
              <a:t>1- العمليات الحسية (الفيزيقية ) :- تكون متصلة بالعضو الخارجي ( العين والأذن والأنف والجلد والذوق) ، بمعنى نحن ننتبه للاشياء بجميع الحواس وليس بحاسة واحدة فقط </a:t>
            </a:r>
          </a:p>
          <a:p>
            <a:pPr algn="just"/>
            <a:r>
              <a:rPr lang="ar-IQ" dirty="0" smtClean="0"/>
              <a:t>مثال :- عندما نرى أحد ما يشوي لحماً فاننا نرى اللحم (حاسة البصر)</a:t>
            </a:r>
          </a:p>
          <a:p>
            <a:pPr algn="just"/>
            <a:r>
              <a:rPr lang="ar-IQ" dirty="0" smtClean="0"/>
              <a:t>ونسمع صوت الشوي ( حاسة السمع )</a:t>
            </a:r>
          </a:p>
          <a:p>
            <a:pPr algn="just"/>
            <a:r>
              <a:rPr lang="ar-IQ" dirty="0" smtClean="0"/>
              <a:t>ونشم رائحة اللحم المشوي ( حاسة الشم 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501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عمليات الأدراك الحسي</a:t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ونتذوق اللحم ( حاسة الذوق)</a:t>
            </a:r>
          </a:p>
          <a:p>
            <a:r>
              <a:rPr lang="ar-IQ" dirty="0" smtClean="0"/>
              <a:t>ونلمس اللحم ( حاسة اللمس)</a:t>
            </a:r>
          </a:p>
          <a:p>
            <a:r>
              <a:rPr lang="ar-IQ" dirty="0" smtClean="0"/>
              <a:t>ونشعر بحرارته او برودته ( الاحساسات الجلدية )</a:t>
            </a:r>
          </a:p>
          <a:p>
            <a:r>
              <a:rPr lang="ar-IQ" dirty="0" smtClean="0"/>
              <a:t>2- العمليات الفسيولوجية ( الرمزية )ك-</a:t>
            </a:r>
          </a:p>
          <a:p>
            <a:r>
              <a:rPr lang="ar-IQ" dirty="0" smtClean="0"/>
              <a:t>تنقل اعضاء الحس المثيرات عن طريق الاعصاب الواردة الى مركز العصب  في المخ بمعنى الصور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566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عمليات الأدراك الحسي</a:t>
            </a:r>
            <a:br>
              <a:rPr lang="ar-IQ" b="1" dirty="0">
                <a:solidFill>
                  <a:srgbClr val="FF0000"/>
                </a:solidFill>
              </a:rPr>
            </a:b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dirty="0" smtClean="0"/>
              <a:t>والمعاني التي يثيرها الأحساس تترك أثراً في الجهاز العصبي ويصبح هذا الاثر رمز للاحساس او الخبرة الاصلية </a:t>
            </a:r>
          </a:p>
          <a:p>
            <a:pPr algn="just"/>
            <a:r>
              <a:rPr lang="ar-IQ" dirty="0" smtClean="0"/>
              <a:t>مثال :- عندما يتذكر الانسان وجه صديق له ، فانه سيحضر في ذهنه صورة الصديق، لكنها تكون في الغالب صورة غير واضحة التفاصيل 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458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المحاضرة السادسة</vt:lpstr>
      <vt:lpstr>الأحساس</vt:lpstr>
      <vt:lpstr>الأحساس</vt:lpstr>
      <vt:lpstr>عمليات الأدراك الحسي </vt:lpstr>
      <vt:lpstr>عمليات الأدراك الحسي </vt:lpstr>
      <vt:lpstr>عمليات الأدراك الحسي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2019-11-27T12:29:51Z</dcterms:created>
  <dcterms:modified xsi:type="dcterms:W3CDTF">2019-11-29T08:16:48Z</dcterms:modified>
</cp:coreProperties>
</file>