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81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0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815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837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904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795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717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651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617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715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130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6290-5657-4F12-B7AD-21CE6B8F0FF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CDA-3692-46CF-A56E-ED673367F4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032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6000" b="1" dirty="0" smtClean="0">
                <a:solidFill>
                  <a:srgbClr val="FF0000"/>
                </a:solidFill>
              </a:rPr>
              <a:t>المحاضرة </a:t>
            </a:r>
            <a:r>
              <a:rPr lang="ar-IQ" sz="6000" b="1" dirty="0" smtClean="0">
                <a:solidFill>
                  <a:srgbClr val="FF0000"/>
                </a:solidFill>
              </a:rPr>
              <a:t>الثامنة</a:t>
            </a:r>
            <a:endParaRPr lang="ar-IQ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9600" b="1" dirty="0" smtClean="0">
                <a:solidFill>
                  <a:srgbClr val="FF0000"/>
                </a:solidFill>
              </a:rPr>
              <a:t>التغذية الراجعة</a:t>
            </a:r>
          </a:p>
        </p:txBody>
      </p:sp>
    </p:spTree>
    <p:extLst>
      <p:ext uri="{BB962C8B-B14F-4D97-AF65-F5344CB8AC3E}">
        <p14:creationId xmlns:p14="http://schemas.microsoft.com/office/powerpoint/2010/main" val="246293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547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423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التغذية الراجعة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مفهوم التغذية الراجعة :- هي المعلومات التي يتلقاها المتعلم بعد الاداء ، وتمكنه من معرفة مدى استجابته للمهمة التعليمية .</a:t>
            </a:r>
          </a:p>
          <a:p>
            <a:pPr algn="just"/>
            <a:r>
              <a:rPr lang="ar-IQ" dirty="0" smtClean="0"/>
              <a:t>* </a:t>
            </a:r>
            <a:r>
              <a:rPr lang="ar-IQ" b="1" dirty="0" smtClean="0">
                <a:solidFill>
                  <a:srgbClr val="FF0000"/>
                </a:solidFill>
              </a:rPr>
              <a:t>أهمية دراسة التغذية الراجعة </a:t>
            </a:r>
            <a:r>
              <a:rPr lang="ar-IQ" dirty="0" smtClean="0"/>
              <a:t>:- </a:t>
            </a:r>
          </a:p>
          <a:p>
            <a:pPr algn="just"/>
            <a:r>
              <a:rPr lang="ar-IQ" dirty="0" smtClean="0"/>
              <a:t>1- تعمل على أعلام المتعلم بنتيجة عمله ، سواء كانت صحيحة أم خاطئة </a:t>
            </a:r>
            <a:r>
              <a:rPr lang="ar-IQ" dirty="0" smtClean="0"/>
              <a:t>.</a:t>
            </a:r>
            <a:endParaRPr lang="ar-IQ" dirty="0" smtClean="0"/>
          </a:p>
          <a:p>
            <a:pPr algn="just"/>
            <a:r>
              <a:rPr lang="ar-IQ" dirty="0" smtClean="0"/>
              <a:t>2- أن معرفة المتعلم بان اجابته خاطئة والسبب في خطئها يجعله يعتقد ان ماحصل عليه من نتيجة هو المسؤول عنها .</a:t>
            </a:r>
          </a:p>
          <a:p>
            <a:pPr algn="just"/>
            <a:r>
              <a:rPr lang="ar-IQ" dirty="0" smtClean="0"/>
              <a:t>3- تنشط عملية التعلم وتزيد من مستوى دافعية التعلم</a:t>
            </a:r>
          </a:p>
          <a:p>
            <a:pPr algn="just"/>
            <a:r>
              <a:rPr lang="ar-IQ" dirty="0" smtClean="0"/>
              <a:t>4- تعزز قدرات المتعلم وتشجعه على الاستمرار في عملية التعلم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231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انواع التغذية </a:t>
            </a:r>
            <a:r>
              <a:rPr lang="ar-IQ" b="1" dirty="0" smtClean="0">
                <a:solidFill>
                  <a:srgbClr val="FF0000"/>
                </a:solidFill>
              </a:rPr>
              <a:t>الراجعة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b="1" dirty="0" smtClean="0">
                <a:solidFill>
                  <a:srgbClr val="FF0000"/>
                </a:solidFill>
              </a:rPr>
              <a:t>انواع التغذية الراجعة :- </a:t>
            </a:r>
          </a:p>
          <a:p>
            <a:pPr algn="just"/>
            <a:r>
              <a:rPr lang="ar-IQ" dirty="0" smtClean="0"/>
              <a:t>1- تغذية راجعة حسب المصدر ( داخلية – خارجية )</a:t>
            </a:r>
          </a:p>
          <a:p>
            <a:pPr algn="just"/>
            <a:r>
              <a:rPr lang="ar-IQ" dirty="0" smtClean="0"/>
              <a:t>أي مصدر المعلومات اما ان يكون داخلي أو يكون خارجي .</a:t>
            </a:r>
          </a:p>
          <a:p>
            <a:pPr algn="just"/>
            <a:r>
              <a:rPr lang="ar-IQ" dirty="0" smtClean="0"/>
              <a:t>الداخلي :- أي المعلومات التي يكتسبها المتعلم من خبراته بشكل مباشر .</a:t>
            </a:r>
          </a:p>
          <a:p>
            <a:pPr algn="just"/>
            <a:r>
              <a:rPr lang="ar-IQ" dirty="0" smtClean="0"/>
              <a:t>الخارجي مصدر المعلومات يكون من الخارج كالمعلم </a:t>
            </a:r>
          </a:p>
          <a:p>
            <a:pPr algn="just"/>
            <a:r>
              <a:rPr lang="ar-IQ" dirty="0" smtClean="0"/>
              <a:t>مثلاً عندما يخبر المتعلم بالاستجابات الخاطئة التي ينبغي تعديلها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477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انواع التغذية </a:t>
            </a:r>
            <a:r>
              <a:rPr lang="ar-IQ" b="1" dirty="0" smtClean="0">
                <a:solidFill>
                  <a:srgbClr val="FF0000"/>
                </a:solidFill>
              </a:rPr>
              <a:t>الراجعة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r>
              <a:rPr lang="ar-IQ" dirty="0" smtClean="0"/>
              <a:t>- تغذية راجعة حسب زمن تقديمها ( فورية – مؤجلة )</a:t>
            </a:r>
          </a:p>
          <a:p>
            <a:r>
              <a:rPr lang="ar-IQ" dirty="0" smtClean="0"/>
              <a:t> </a:t>
            </a:r>
          </a:p>
          <a:p>
            <a:r>
              <a:rPr lang="ar-IQ" dirty="0" smtClean="0"/>
              <a:t>الفورية _ بشكل مباشر </a:t>
            </a:r>
          </a:p>
          <a:p>
            <a:endParaRPr lang="ar-IQ" dirty="0" smtClean="0"/>
          </a:p>
          <a:p>
            <a:r>
              <a:rPr lang="ar-IQ" dirty="0" smtClean="0"/>
              <a:t>مؤجلة – بعد فترة زمنية على انجاز المهمة أو الأد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2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انواع التغذية الراجعة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ar-IQ" dirty="0" smtClean="0"/>
              <a:t>3- حسب نوع المعلومات :- (لفظية – مكتوبة )</a:t>
            </a:r>
          </a:p>
          <a:p>
            <a:r>
              <a:rPr lang="ar-IQ" dirty="0" smtClean="0"/>
              <a:t>لفظية – لفظ </a:t>
            </a:r>
          </a:p>
          <a:p>
            <a:r>
              <a:rPr lang="ar-IQ" dirty="0" smtClean="0"/>
              <a:t>مكتوبة – كتابة </a:t>
            </a:r>
          </a:p>
          <a:p>
            <a:r>
              <a:rPr lang="ar-IQ" dirty="0" smtClean="0"/>
              <a:t>4- حسب التزمن مع الاستجابة ( متلازمة – نهائية ) </a:t>
            </a:r>
          </a:p>
          <a:p>
            <a:r>
              <a:rPr lang="ar-IQ" dirty="0" smtClean="0"/>
              <a:t>متلازمة – المعلومات التي تقدم للمتعلم تكون مقترنة مع العمل أو في أثناء عملية التعلم </a:t>
            </a:r>
          </a:p>
          <a:p>
            <a:r>
              <a:rPr lang="ar-IQ" dirty="0" smtClean="0"/>
              <a:t>النهائية – بعد انهاء المتعلم للأستجابة</a:t>
            </a:r>
          </a:p>
          <a:p>
            <a:endParaRPr lang="ar-IQ" dirty="0" smtClean="0"/>
          </a:p>
          <a:p>
            <a:r>
              <a:rPr lang="ar-IQ" dirty="0" smtClean="0"/>
              <a:t>5- تغذية راجعة ( ايجابية – سلبية ) </a:t>
            </a:r>
          </a:p>
          <a:p>
            <a:r>
              <a:rPr lang="ar-IQ" dirty="0" smtClean="0"/>
              <a:t>الأيجابية :- المعلومات تكون صحيحة من قبل المتعلم </a:t>
            </a:r>
          </a:p>
          <a:p>
            <a:r>
              <a:rPr lang="ar-IQ" dirty="0" smtClean="0"/>
              <a:t>السلبية :- المعلومات تكون حاطئة من قبل المتعلم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536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848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564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04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063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246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المحاضرة الثامنة</vt:lpstr>
      <vt:lpstr>التغذية الراجعة </vt:lpstr>
      <vt:lpstr>انواع التغذية الراجعة </vt:lpstr>
      <vt:lpstr>انواع التغذية الراجعة </vt:lpstr>
      <vt:lpstr>انواع التغذية الراجعة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2019-11-27T12:59:10Z</dcterms:created>
  <dcterms:modified xsi:type="dcterms:W3CDTF">2019-11-29T09:22:24Z</dcterms:modified>
</cp:coreProperties>
</file>