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E33D-9ED5-4648-8650-680AB7F7D4DE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B119-709B-43DE-A8D3-4F014677E3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48810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E33D-9ED5-4648-8650-680AB7F7D4DE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B119-709B-43DE-A8D3-4F014677E3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69527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E33D-9ED5-4648-8650-680AB7F7D4DE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B119-709B-43DE-A8D3-4F014677E3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9392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E33D-9ED5-4648-8650-680AB7F7D4DE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B119-709B-43DE-A8D3-4F014677E3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4095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E33D-9ED5-4648-8650-680AB7F7D4DE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B119-709B-43DE-A8D3-4F014677E3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3844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E33D-9ED5-4648-8650-680AB7F7D4DE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B119-709B-43DE-A8D3-4F014677E3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77753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E33D-9ED5-4648-8650-680AB7F7D4DE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B119-709B-43DE-A8D3-4F014677E3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24312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E33D-9ED5-4648-8650-680AB7F7D4DE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B119-709B-43DE-A8D3-4F014677E3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3767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E33D-9ED5-4648-8650-680AB7F7D4DE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B119-709B-43DE-A8D3-4F014677E3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8348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E33D-9ED5-4648-8650-680AB7F7D4DE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B119-709B-43DE-A8D3-4F014677E3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58170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E33D-9ED5-4648-8650-680AB7F7D4DE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B119-709B-43DE-A8D3-4F014677E3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26630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AE33D-9ED5-4648-8650-680AB7F7D4DE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CB119-709B-43DE-A8D3-4F014677E3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6044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المحاضرة 11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8000" b="1" dirty="0">
                <a:solidFill>
                  <a:srgbClr val="FF0000"/>
                </a:solidFill>
              </a:rPr>
              <a:t>التذكر</a:t>
            </a:r>
            <a:endParaRPr lang="ar-IQ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010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>
                <a:solidFill>
                  <a:srgbClr val="FF0000"/>
                </a:solidFill>
              </a:rPr>
              <a:t>سبل تحسين عملية التذكر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ar-IQ" dirty="0" smtClean="0"/>
              <a:t>5- أستعمال حيل الذاكرة :- وتعد حيل الذاكرة وسبلة يلجأ اليها الطالب من أجل حفظ أو خزن جيد كاستعمال الترميز الذي يتضمن تحويل المعلومات الشفهية الصماء الى كلمات ذات معنى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8396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dirty="0"/>
              <a:t>التذكر</a:t>
            </a:r>
            <a:br>
              <a:rPr lang="ar-IQ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التذكر</a:t>
            </a:r>
            <a:endParaRPr lang="ar-IQ" dirty="0" smtClean="0"/>
          </a:p>
          <a:p>
            <a:r>
              <a:rPr lang="ar-IQ" dirty="0" smtClean="0"/>
              <a:t>التذكر </a:t>
            </a:r>
            <a:r>
              <a:rPr lang="ar-IQ" dirty="0" smtClean="0"/>
              <a:t>تعريف </a:t>
            </a:r>
            <a:r>
              <a:rPr lang="ar-IQ" dirty="0" smtClean="0"/>
              <a:t>التذكر</a:t>
            </a:r>
          </a:p>
          <a:p>
            <a:r>
              <a:rPr lang="ar-IQ" dirty="0" smtClean="0"/>
              <a:t>انواع </a:t>
            </a:r>
            <a:r>
              <a:rPr lang="ar-IQ" dirty="0" smtClean="0"/>
              <a:t>الذاكرة</a:t>
            </a:r>
            <a:endParaRPr lang="ar-IQ" dirty="0" smtClean="0"/>
          </a:p>
        </p:txBody>
      </p:sp>
    </p:spTree>
    <p:extLst>
      <p:ext uri="{BB962C8B-B14F-4D97-AF65-F5344CB8AC3E}">
        <p14:creationId xmlns:p14="http://schemas.microsoft.com/office/powerpoint/2010/main" val="357837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/>
              <a:t>التذكر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تعريف التذكر:- </a:t>
            </a:r>
          </a:p>
          <a:p>
            <a:r>
              <a:rPr lang="ar-IQ" dirty="0" smtClean="0"/>
              <a:t>هو قدرة المرء على اعادة مادة سبق تعلمها، والاحتفاظ بها في ذاكرته.</a:t>
            </a:r>
          </a:p>
          <a:p>
            <a:r>
              <a:rPr lang="ar-IQ" dirty="0" smtClean="0"/>
              <a:t>مسميات او مصطلحات التذكر:-</a:t>
            </a:r>
          </a:p>
          <a:p>
            <a:r>
              <a:rPr lang="ar-IQ" dirty="0" smtClean="0"/>
              <a:t>الاستدعاء:- تذكر كامل وتام للخبرة السابقة من دون ان يوجد المثير الاصلي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346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>
                <a:solidFill>
                  <a:srgbClr val="FF0000"/>
                </a:solidFill>
              </a:rPr>
              <a:t>التذكر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ar-IQ" dirty="0" smtClean="0"/>
              <a:t>وقد ميز علماء النفس بين التفكير والاستدعاء من خلال أن التفكير يتعلق بالحاضر ، والأستدعاء يتعلق بالماضي.</a:t>
            </a:r>
          </a:p>
          <a:p>
            <a:pPr algn="just"/>
            <a:r>
              <a:rPr lang="ar-IQ" dirty="0" smtClean="0"/>
              <a:t>2- التعرف:- هو وهو شعور الفرد بأن الخبرة التي يمر مألوفة وأنه يستطيع تفهمها .</a:t>
            </a:r>
          </a:p>
          <a:p>
            <a:pPr algn="just"/>
            <a:r>
              <a:rPr lang="ar-IQ" dirty="0" smtClean="0"/>
              <a:t>3- التداعي :- أن مايتم تعلمه  من قبل الفرد يكون مألوف فعند تعلم لغة جديدة بأمكان الفرد أن يستدعي معانيها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2345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b="1" dirty="0">
                <a:solidFill>
                  <a:srgbClr val="FF0000"/>
                </a:solidFill>
              </a:rPr>
              <a:t>أنواع الذاكرة</a:t>
            </a:r>
            <a:br>
              <a:rPr lang="ar-IQ" b="1" dirty="0">
                <a:solidFill>
                  <a:srgbClr val="FF0000"/>
                </a:solidFill>
              </a:rPr>
            </a:b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أنواع الذاكرة</a:t>
            </a:r>
          </a:p>
          <a:p>
            <a:r>
              <a:rPr lang="ar-IQ" dirty="0" smtClean="0"/>
              <a:t>1- الذاكرة الحسية :- تخزن فيها المعلومات الواردة عن طريق الحواس سواء كانت بصرية او سمعية أو شمية ، حيث تمرر المعلومات بين الحواس والذاكرة القصيرة المدى ، تخزن حوالي (4-5) وحدات معرفية وقد تكون كلمة أو حرف أو جملة ، مدة الخزن فيها ثانية واحدة بعد زوال المثير الحسي.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3946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>
                <a:solidFill>
                  <a:srgbClr val="FF0000"/>
                </a:solidFill>
              </a:rPr>
              <a:t>أنواع الذاكرة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2- الذاكرة القصيرة المدى :- خزن المعلومات فيها يكون لثواي او دقائق.</a:t>
            </a:r>
          </a:p>
          <a:p>
            <a:r>
              <a:rPr lang="ar-IQ" dirty="0" smtClean="0"/>
              <a:t>3- الذاكرة الطويلة الأمد :- عند معلجة المعلومات  في الذاكرة القصيرة المدى تنتقل هذه المعلومات  الى الذاكرة الطويلة المدى ، حيث ان الذاكرة الطويلة المدى تخزن المعلومات لقترة طويلة جداً وكمية المعلومات التي تخزن فيها كبيرة جداً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0093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العوامل المؤثرة في عمليتي التذكر والنسيان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ar-IQ" dirty="0" smtClean="0"/>
              <a:t>1- معدل التعلم الأصلي</a:t>
            </a:r>
          </a:p>
          <a:p>
            <a:r>
              <a:rPr lang="ar-IQ" dirty="0" smtClean="0"/>
              <a:t>2- مستوى التعلم الاصلي</a:t>
            </a:r>
          </a:p>
          <a:p>
            <a:r>
              <a:rPr lang="ar-IQ" dirty="0" smtClean="0"/>
              <a:t>3- درجة المعنى في المادة </a:t>
            </a:r>
          </a:p>
          <a:p>
            <a:r>
              <a:rPr lang="ar-IQ" dirty="0" smtClean="0"/>
              <a:t>4- تأثير التعلم المدرسي في الاحتفاظ</a:t>
            </a:r>
          </a:p>
          <a:p>
            <a:r>
              <a:rPr lang="ar-IQ" dirty="0" smtClean="0"/>
              <a:t>5- مستوى العمر</a:t>
            </a:r>
          </a:p>
          <a:p>
            <a:r>
              <a:rPr lang="ar-IQ" dirty="0" smtClean="0"/>
              <a:t>6- طرائق تعلم المادة</a:t>
            </a:r>
          </a:p>
          <a:p>
            <a:r>
              <a:rPr lang="ar-IQ" dirty="0" smtClean="0"/>
              <a:t>7- الفروق الفردية</a:t>
            </a:r>
          </a:p>
          <a:p>
            <a:r>
              <a:rPr lang="ar-IQ" dirty="0" smtClean="0"/>
              <a:t>8- النوع ( الذكور – الاناث )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0604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b="1" dirty="0">
                <a:solidFill>
                  <a:srgbClr val="FF0000"/>
                </a:solidFill>
              </a:rPr>
              <a:t>سبل تحسين عملية التذكر</a:t>
            </a:r>
            <a:br>
              <a:rPr lang="ar-IQ" b="1" dirty="0">
                <a:solidFill>
                  <a:srgbClr val="FF0000"/>
                </a:solidFill>
              </a:rPr>
            </a:b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سبل تحسين عملية التذكر</a:t>
            </a:r>
          </a:p>
          <a:p>
            <a:r>
              <a:rPr lang="ar-IQ" dirty="0" smtClean="0"/>
              <a:t>1- المشاركة النشطة :- ان هناك جملة من الامور تساعد على التذكر منها الهدوء ، صفاء الذهن ، </a:t>
            </a:r>
          </a:p>
          <a:p>
            <a:r>
              <a:rPr lang="ar-IQ" dirty="0" smtClean="0"/>
              <a:t>2- القراءة : القراءة المتواصلة تؤدي الى تحسين عملية التذكر ، أذ يجب ان تكون القراءة بعناية وتركيز وتواصل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8163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>
                <a:solidFill>
                  <a:srgbClr val="FF0000"/>
                </a:solidFill>
              </a:rPr>
              <a:t>سبل تحسين عملية التذكر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المراجعة :- مراجعة المادة بعد القراءة مهمة جداً في عملية التذكر قراءة ماتحته خط ، او التي سجلها اثناء القراءة ، وان يحول عنوان الموضوع الى اسئلة من اجل انعاش الذاكرة وتثبيت المعلومات .</a:t>
            </a:r>
          </a:p>
          <a:p>
            <a:r>
              <a:rPr lang="ar-IQ" dirty="0" smtClean="0"/>
              <a:t>4- تنظيم المعلومات :- تنظيم المعلومات بشكل جيد مهم جداً في عملية التذكر من خلال ربط المعلومات الجديدة بالمعلومات التي اكتسبها الطالب سابقاً.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5880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398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المحاضرة 11</vt:lpstr>
      <vt:lpstr>التذكر </vt:lpstr>
      <vt:lpstr>التذكر</vt:lpstr>
      <vt:lpstr>التذكر</vt:lpstr>
      <vt:lpstr>أنواع الذاكرة </vt:lpstr>
      <vt:lpstr>أنواع الذاكرة</vt:lpstr>
      <vt:lpstr>العوامل المؤثرة في عمليتي التذكر والنسيان</vt:lpstr>
      <vt:lpstr>سبل تحسين عملية التذكر </vt:lpstr>
      <vt:lpstr>سبل تحسين عملية التذكر</vt:lpstr>
      <vt:lpstr>سبل تحسين عملية التذكر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5</cp:revision>
  <dcterms:created xsi:type="dcterms:W3CDTF">2019-11-27T12:45:31Z</dcterms:created>
  <dcterms:modified xsi:type="dcterms:W3CDTF">2019-11-29T09:50:12Z</dcterms:modified>
</cp:coreProperties>
</file>