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04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262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03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78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8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295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7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830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101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376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502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4CD9-3498-4057-A0D8-1DA6EA6F4CA3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8B9D-1D9A-4C4B-A897-4750917435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28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               شروط أنتقال أثر التعلم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6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شروط أنتقال أثر التعلم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أولاً :- الشروط الموضوعية :- </a:t>
            </a:r>
          </a:p>
          <a:p>
            <a:r>
              <a:rPr lang="ar-IQ" dirty="0" smtClean="0"/>
              <a:t>ثانياً :- الشروط الذاتية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5018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شروط أنتقال أثر التعلم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الشروط الموضوعية :- وتشمل مايلي :- </a:t>
            </a:r>
          </a:p>
          <a:p>
            <a:r>
              <a:rPr lang="ar-IQ" dirty="0" smtClean="0"/>
              <a:t>1- تشابه عناصر ومحتويات الخبرة السابقة</a:t>
            </a:r>
          </a:p>
          <a:p>
            <a:r>
              <a:rPr lang="ar-IQ" dirty="0" smtClean="0"/>
              <a:t>2- تشابه طرائق التعلم</a:t>
            </a:r>
          </a:p>
          <a:p>
            <a:r>
              <a:rPr lang="ar-IQ" dirty="0" smtClean="0"/>
              <a:t>3- تشابه مبادئء التعلم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637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 شروط أنتقال أثر التعلم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الشروط الذاتية:- وتشمل ما يلي </a:t>
            </a:r>
          </a:p>
          <a:p>
            <a:r>
              <a:rPr lang="ar-IQ" dirty="0" smtClean="0"/>
              <a:t>1- الذكاء</a:t>
            </a:r>
          </a:p>
          <a:p>
            <a:r>
              <a:rPr lang="ar-IQ" dirty="0" smtClean="0"/>
              <a:t>2- الأستعدادات الفطرية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437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المحاضرة الخامسة عشر</vt:lpstr>
      <vt:lpstr>شروط أنتقال أثر التعلم</vt:lpstr>
      <vt:lpstr>شروط أنتقال أثر التعلم</vt:lpstr>
      <vt:lpstr> شروط أنتقال أثر التعلم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2019-11-29T10:32:21Z</dcterms:created>
  <dcterms:modified xsi:type="dcterms:W3CDTF">2019-12-16T11:20:03Z</dcterms:modified>
</cp:coreProperties>
</file>