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6" r:id="rId3"/>
    <p:sldId id="257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8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982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981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909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767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702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772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260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094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495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67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767D-FAC1-4934-A026-B1EFDEE7949F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A2EBA-ECDA-451D-90FF-5F49165FDC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141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5400" dirty="0" smtClean="0">
                <a:solidFill>
                  <a:srgbClr val="002060"/>
                </a:solidFill>
              </a:rPr>
              <a:t>المحاضرة السادسة عشر</a:t>
            </a:r>
            <a:endParaRPr lang="ar-IQ" sz="54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7200" dirty="0" smtClean="0">
                <a:solidFill>
                  <a:srgbClr val="002060"/>
                </a:solidFill>
              </a:rPr>
              <a:t>الفروق الفردية </a:t>
            </a:r>
            <a:endParaRPr lang="ar-IQ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6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الفروق الفردية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تعرف الفروق الفردية :- بأنها الفروقات بين الأفراد من حيث الصفات المختلفة كالصفات العقلية (كالذكاء) والصفات الجسمية ( كالطول أو الوزن ) وغيرها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862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مزايا الفروق الفردية 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mtClean="0"/>
              <a:t>1-التنشئة </a:t>
            </a:r>
            <a:r>
              <a:rPr lang="ar-IQ" dirty="0" smtClean="0"/>
              <a:t>والنربية </a:t>
            </a:r>
          </a:p>
          <a:p>
            <a:r>
              <a:rPr lang="ar-IQ" dirty="0" smtClean="0"/>
              <a:t>2-الأعداد </a:t>
            </a:r>
            <a:r>
              <a:rPr lang="ar-IQ" dirty="0" smtClean="0"/>
              <a:t>المهني والوظيفي للحياة </a:t>
            </a:r>
          </a:p>
          <a:p>
            <a:r>
              <a:rPr lang="ar-IQ" dirty="0" smtClean="0"/>
              <a:t>3- التوعية الخلقية</a:t>
            </a:r>
          </a:p>
          <a:p>
            <a:r>
              <a:rPr lang="ar-IQ" dirty="0" smtClean="0"/>
              <a:t>4- البناء الذاتي</a:t>
            </a:r>
          </a:p>
          <a:p>
            <a:r>
              <a:rPr lang="ar-IQ" dirty="0" smtClean="0"/>
              <a:t>5-أهمية </a:t>
            </a:r>
            <a:r>
              <a:rPr lang="ar-IQ" dirty="0"/>
              <a:t>معرفة الفروق الفردية في المجال التعليمي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6224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015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17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389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5883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المحاضرة السادسة عشر</vt:lpstr>
      <vt:lpstr>الفروق الفردية </vt:lpstr>
      <vt:lpstr>مزايا الفروق الفردية 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4</cp:revision>
  <dcterms:created xsi:type="dcterms:W3CDTF">2019-11-27T13:13:31Z</dcterms:created>
  <dcterms:modified xsi:type="dcterms:W3CDTF">2019-12-16T11:22:03Z</dcterms:modified>
</cp:coreProperties>
</file>