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469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65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795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25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775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38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867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551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83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385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555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3F326-D560-4973-B4F7-8B7EB7CA842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E08A-1B5B-4AD7-8342-580048A3D4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786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الثامنة عشر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>
                <a:solidFill>
                  <a:srgbClr val="FF0000"/>
                </a:solidFill>
              </a:rPr>
              <a:t>أنواع الأنتباه</a:t>
            </a:r>
            <a:endParaRPr lang="ar-IQ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7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انواع الأنتباه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1- الانتباه القسري أو اللاارادي :- الفرد في هذه الحالة يوجه انتباهه للاشياء رغماً عنه .</a:t>
            </a:r>
          </a:p>
          <a:p>
            <a:r>
              <a:rPr lang="ar-IQ" dirty="0" smtClean="0"/>
              <a:t>مثال عندما يسير الشخص في طريق عام ويسمع فجأة صوت مرتفع فيحدث الانتباه قسري .</a:t>
            </a:r>
          </a:p>
          <a:p>
            <a:r>
              <a:rPr lang="ar-IQ" dirty="0" smtClean="0"/>
              <a:t>2- الانتباه الاعتيادي او التلقائي:- يحدث هذا الانتباه بشكل تلقائي </a:t>
            </a:r>
          </a:p>
          <a:p>
            <a:r>
              <a:rPr lang="ar-IQ" dirty="0" smtClean="0"/>
              <a:t>مميزات هذا النوع من الانتباه :-</a:t>
            </a:r>
          </a:p>
          <a:p>
            <a:r>
              <a:rPr lang="ar-IQ" dirty="0" smtClean="0"/>
              <a:t>1- لايبذل فيه الفرد جهدا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944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أنواع الأنتباه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2- ينتبه الفرد للاشياء التي اعتاد عليها من قبل والتي تتفق مع عاداته وميوله واهتماماته</a:t>
            </a:r>
          </a:p>
          <a:p>
            <a:r>
              <a:rPr lang="ar-IQ" dirty="0" smtClean="0"/>
              <a:t>3- الانتباه الارادي:- ينتبه الفرد بأرادته للأشياء .</a:t>
            </a:r>
          </a:p>
          <a:p>
            <a:r>
              <a:rPr lang="ar-IQ" dirty="0" smtClean="0"/>
              <a:t>مميزاته:</a:t>
            </a:r>
          </a:p>
          <a:p>
            <a:r>
              <a:rPr lang="ar-IQ" dirty="0" smtClean="0"/>
              <a:t>1- يعتمد على الأرادة </a:t>
            </a:r>
          </a:p>
          <a:p>
            <a:r>
              <a:rPr lang="ar-IQ" dirty="0" smtClean="0"/>
              <a:t>يحقق الأهداف</a:t>
            </a:r>
          </a:p>
          <a:p>
            <a:r>
              <a:rPr lang="ar-IQ" dirty="0" smtClean="0"/>
              <a:t>يحتاج هذا النوع الى الجهد-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675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759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02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807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542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186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99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المحاضرة الثامنة عشر</vt:lpstr>
      <vt:lpstr>انواع الأنتباه</vt:lpstr>
      <vt:lpstr>أنواع الأنتباه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2019-11-29T11:04:33Z</dcterms:created>
  <dcterms:modified xsi:type="dcterms:W3CDTF">2019-11-29T11:08:41Z</dcterms:modified>
</cp:coreProperties>
</file>