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959ED-BD9B-4533-8BC0-08B3C9C61952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A746B-BB32-49A6-BA8F-E0762D2B20F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1835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959ED-BD9B-4533-8BC0-08B3C9C61952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A746B-BB32-49A6-BA8F-E0762D2B20F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08757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959ED-BD9B-4533-8BC0-08B3C9C61952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A746B-BB32-49A6-BA8F-E0762D2B20F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37734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959ED-BD9B-4533-8BC0-08B3C9C61952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A746B-BB32-49A6-BA8F-E0762D2B20F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57585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959ED-BD9B-4533-8BC0-08B3C9C61952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A746B-BB32-49A6-BA8F-E0762D2B20F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49443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959ED-BD9B-4533-8BC0-08B3C9C61952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A746B-BB32-49A6-BA8F-E0762D2B20F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22592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959ED-BD9B-4533-8BC0-08B3C9C61952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A746B-BB32-49A6-BA8F-E0762D2B20F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58691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959ED-BD9B-4533-8BC0-08B3C9C61952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A746B-BB32-49A6-BA8F-E0762D2B20F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19541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959ED-BD9B-4533-8BC0-08B3C9C61952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A746B-BB32-49A6-BA8F-E0762D2B20F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50384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959ED-BD9B-4533-8BC0-08B3C9C61952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A746B-BB32-49A6-BA8F-E0762D2B20F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93661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959ED-BD9B-4533-8BC0-08B3C9C61952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A746B-BB32-49A6-BA8F-E0762D2B20F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20356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959ED-BD9B-4533-8BC0-08B3C9C61952}" type="datetimeFigureOut">
              <a:rPr lang="ar-IQ" smtClean="0"/>
              <a:t>02/04/1441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A746B-BB32-49A6-BA8F-E0762D2B20F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4649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IQ" sz="6000" b="1" dirty="0" smtClean="0">
                <a:solidFill>
                  <a:srgbClr val="FF0000"/>
                </a:solidFill>
              </a:rPr>
              <a:t>المحاضرة </a:t>
            </a:r>
            <a:r>
              <a:rPr lang="ar-IQ" sz="6000" b="1" dirty="0" smtClean="0">
                <a:solidFill>
                  <a:srgbClr val="FF0000"/>
                </a:solidFill>
              </a:rPr>
              <a:t>التاس</a:t>
            </a:r>
            <a:endParaRPr lang="ar-IQ" sz="60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ar-IQ" dirty="0" smtClean="0"/>
          </a:p>
          <a:p>
            <a:r>
              <a:rPr lang="ar-IQ" sz="7200" b="1" dirty="0" smtClean="0">
                <a:solidFill>
                  <a:srgbClr val="FF0000"/>
                </a:solidFill>
              </a:rPr>
              <a:t>التفكير</a:t>
            </a:r>
            <a:endParaRPr lang="ar-IQ" sz="7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3751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74598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IQ" b="1" dirty="0">
                <a:solidFill>
                  <a:srgbClr val="FF0000"/>
                </a:solidFill>
              </a:rPr>
              <a:t>التفكير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التفكير</a:t>
            </a:r>
          </a:p>
          <a:p>
            <a:r>
              <a:rPr lang="ar-IQ" dirty="0" smtClean="0"/>
              <a:t>* مفهوم التفكير</a:t>
            </a:r>
          </a:p>
          <a:p>
            <a:r>
              <a:rPr lang="ar-IQ" dirty="0" smtClean="0"/>
              <a:t>*أنواع التفكير </a:t>
            </a:r>
          </a:p>
          <a:p>
            <a:r>
              <a:rPr lang="ar-IQ" dirty="0" smtClean="0"/>
              <a:t>* طرق أستثارة التفكير وتنميته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08053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/>
              <a:t>التفكير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ar-IQ" b="1" dirty="0" smtClean="0">
                <a:solidFill>
                  <a:srgbClr val="FF0000"/>
                </a:solidFill>
              </a:rPr>
              <a:t>مفهوم التفكير</a:t>
            </a:r>
            <a:r>
              <a:rPr lang="ar-IQ" dirty="0" smtClean="0"/>
              <a:t>:- عملية عقلية يقوم بها الفرد بأستمرار من أجل حل مسألة معينة أو أتخاذ قرار معين .</a:t>
            </a:r>
          </a:p>
          <a:p>
            <a:r>
              <a:rPr lang="ar-IQ" b="1" dirty="0" smtClean="0">
                <a:solidFill>
                  <a:srgbClr val="FF0000"/>
                </a:solidFill>
              </a:rPr>
              <a:t>أنواع التفكير </a:t>
            </a:r>
            <a:r>
              <a:rPr lang="ar-IQ" dirty="0" smtClean="0"/>
              <a:t>:- </a:t>
            </a:r>
          </a:p>
          <a:p>
            <a:r>
              <a:rPr lang="ar-IQ" dirty="0" smtClean="0"/>
              <a:t>1- التفكير العلمي :- يكون تفكير منظم يستعمله الفرد في حياته اليومية أو في علاقته مع العالم المحيط به .</a:t>
            </a:r>
          </a:p>
          <a:p>
            <a:r>
              <a:rPr lang="ar-IQ" dirty="0" smtClean="0"/>
              <a:t>2- التفكير المنطقي :- هو التفكير الذي يستعمله الفرد من أجل معرفة الأسباب أو النتائج .</a:t>
            </a:r>
          </a:p>
          <a:p>
            <a:r>
              <a:rPr lang="ar-IQ" dirty="0" smtClean="0"/>
              <a:t>3- التفكير الناقد :- الدقة في ملاحظة الوقائع أو الأحداث التي تختص بموضوع معين من أجل مناقشتها وتقويمها .</a:t>
            </a:r>
          </a:p>
          <a:p>
            <a:r>
              <a:rPr lang="ar-IQ" dirty="0" smtClean="0"/>
              <a:t>4- التفكير الأبداعي :- خلق أشياء جديدة من أشياء مألوفة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24570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IQ" b="1" dirty="0">
                <a:solidFill>
                  <a:srgbClr val="FF0000"/>
                </a:solidFill>
              </a:rPr>
              <a:t>التفكير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endParaRPr lang="ar-IQ" dirty="0" smtClean="0"/>
          </a:p>
          <a:p>
            <a:r>
              <a:rPr lang="ar-IQ" dirty="0" smtClean="0"/>
              <a:t>5- التفكير التوفيقي :- يتميز صاحبه بالمرونة وعدم الجمود والقدرة على أستيعاب الأخر</a:t>
            </a:r>
          </a:p>
          <a:p>
            <a:endParaRPr lang="ar-IQ" dirty="0" smtClean="0"/>
          </a:p>
          <a:p>
            <a:r>
              <a:rPr lang="ar-IQ" dirty="0" smtClean="0"/>
              <a:t>6- التفكير الخرافي :- هو تفكير لايستند الى حقائق علمية ويناقض الواقع .</a:t>
            </a:r>
          </a:p>
          <a:p>
            <a:r>
              <a:rPr lang="ar-IQ" dirty="0" smtClean="0"/>
              <a:t>7- التفكير التسلطي :- نوع سلبي من أنواع التفكير ، يتضمن عدم تقبل الشخص لأراء الأخرين والتمسك بوجهة نظره بالأخضاع والقوة ، يقتل النقد والأبداع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037077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IQ" b="1" dirty="0" smtClean="0">
                <a:solidFill>
                  <a:srgbClr val="FF0000"/>
                </a:solidFill>
              </a:rPr>
              <a:t>طرق أستثارة التفكير وتنميته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ar-IQ" dirty="0" smtClean="0"/>
              <a:t>1- خلق الجو الذي يشجع المتعلم على ممارسة نشاطه بنفسه ، والأعتماد على خبراته في مواجهة مشكلاته .</a:t>
            </a:r>
          </a:p>
          <a:p>
            <a:r>
              <a:rPr lang="ar-IQ" dirty="0" smtClean="0"/>
              <a:t>2- جعل المشكلات التي تواجه المتعلم يجب أن تكون بمستوى نموه ، لأن المشكلات عندما تكون أعلى من مستوى نضجه بكثير تؤدي الى شعوره بالعجز .</a:t>
            </a:r>
          </a:p>
          <a:p>
            <a:r>
              <a:rPr lang="ar-IQ" dirty="0" smtClean="0"/>
              <a:t>3- عدم اللجوء الى التعليمات المتشددة والأومر الصارمة عند التعامل مع </a:t>
            </a:r>
            <a:r>
              <a:rPr lang="ar-IQ" smtClean="0"/>
              <a:t>المتعلم </a:t>
            </a:r>
            <a:r>
              <a:rPr lang="ar-IQ" smtClean="0"/>
              <a:t>.</a:t>
            </a:r>
            <a:endParaRPr lang="ar-IQ" dirty="0" smtClean="0"/>
          </a:p>
          <a:p>
            <a:r>
              <a:rPr lang="ar-IQ" dirty="0" smtClean="0"/>
              <a:t>4- عدم أهمال أسئلة المتعلم بالرغم من كثرتها ، ويجب أن تكون الأجابة ملائمة وتشبع حاجات المتعلم.</a:t>
            </a:r>
          </a:p>
          <a:p>
            <a:endParaRPr lang="ar-IQ" dirty="0" smtClean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556185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73278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38623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95499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66355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236</Words>
  <Application>Microsoft Office PowerPoint</Application>
  <PresentationFormat>On-screen Show (4:3)</PresentationFormat>
  <Paragraphs>26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المحاضرة التاس</vt:lpstr>
      <vt:lpstr>التفكير</vt:lpstr>
      <vt:lpstr>التفكير</vt:lpstr>
      <vt:lpstr>التفكير</vt:lpstr>
      <vt:lpstr>طرق أستثارة التفكير وتنميته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Maher</dc:creator>
  <cp:lastModifiedBy>Maher</cp:lastModifiedBy>
  <cp:revision>5</cp:revision>
  <dcterms:created xsi:type="dcterms:W3CDTF">2019-11-27T13:04:43Z</dcterms:created>
  <dcterms:modified xsi:type="dcterms:W3CDTF">2019-11-29T09:30:05Z</dcterms:modified>
</cp:coreProperties>
</file>