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856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87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557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90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789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717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647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380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978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72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540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11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33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85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102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60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52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7E992C-B753-42AC-8BAF-5723B5CEADFC}" type="datetimeFigureOut">
              <a:rPr lang="ar-IQ" smtClean="0"/>
              <a:t>27/04/1441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9EAF4-45D1-42A8-82DD-DE1BB3A95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4525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8" y="0"/>
            <a:ext cx="874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45" y="590064"/>
            <a:ext cx="8205995" cy="62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0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ملء الشاشة</PresentationFormat>
  <Paragraphs>0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</cp:revision>
  <dcterms:created xsi:type="dcterms:W3CDTF">2019-12-21T21:46:59Z</dcterms:created>
  <dcterms:modified xsi:type="dcterms:W3CDTF">2019-12-23T22:17:50Z</dcterms:modified>
</cp:coreProperties>
</file>