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sldIdLst>
    <p:sldId id="278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805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783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964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117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901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5056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1814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9519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3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792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1449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0304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74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338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90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0DC4-335B-4F26-89FE-D621B7271466}" type="datetimeFigureOut">
              <a:rPr lang="ar-IQ" smtClean="0"/>
              <a:t>27/04/1441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8C309C-FBC8-4645-A96A-93EFB62D649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44830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96537" y="873457"/>
            <a:ext cx="9253182" cy="5786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أصول فقه </a:t>
            </a:r>
          </a:p>
          <a:p>
            <a:pPr algn="ctr"/>
            <a:r>
              <a:rPr lang="ar-IQ" sz="6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اعداد</a:t>
            </a:r>
            <a:r>
              <a:rPr lang="ar-IQ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</a:p>
          <a:p>
            <a:pPr algn="ctr"/>
            <a:r>
              <a:rPr lang="ar-IQ" sz="66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 . م ساره مهدي صالح </a:t>
            </a:r>
            <a:endParaRPr lang="ar-IQ" sz="6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479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048000" y="464025"/>
            <a:ext cx="8484358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تعريف الفقه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لغة: الفهم ومنه قوله تعالى(( ما نفقه كثيرا مما تقول)) أي لانفهم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اصطلاحا: العلم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بالاحكام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الشرعيه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العملية المكتسب من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ادلتها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التفصيلية.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b="1" dirty="0">
                <a:latin typeface="Calibri" panose="020F0502020204030204" pitchFamily="34" charset="0"/>
                <a:ea typeface="Calibri" panose="020F0502020204030204" pitchFamily="34" charset="0"/>
              </a:rPr>
              <a:t>تعريفه باعتباره لقباً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هو علم يبحث عن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ادلة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الفقه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الاجماليه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وكيفيه الاستفادة منها وحال المستفيد.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او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هو العلم بالقواعد التي يتوصل بها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استنباط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الاحكام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الشرعية العملية من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ادلتها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التفصيليه</a:t>
            </a:r>
            <a:r>
              <a:rPr lang="ar-IQ" sz="32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8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333994" y="1311772"/>
            <a:ext cx="6096000" cy="493673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</a:rPr>
              <a:t>موضوعه: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-"/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موضوع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اصول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الفقه هو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الادلة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الموصلة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الى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معرفه الفقه وكيفية الاستدلال بها على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الاحكام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مع معرفه حال المستدل.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-"/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قال جماعة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ان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الادلة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والاحكام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معا مواضيع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اصول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ar-IQ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الفقه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b="1" dirty="0">
                <a:latin typeface="Calibri" panose="020F0502020204030204" pitchFamily="34" charset="0"/>
                <a:ea typeface="Calibri" panose="020F0502020204030204" pitchFamily="34" charset="0"/>
              </a:rPr>
              <a:t>فضله: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شرف العلم بشرف المعلوم منه ومن يرد الله به خيرا يفقه في الدين.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3979784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86</TotalTime>
  <Words>116</Words>
  <Application>Microsoft Office PowerPoint</Application>
  <PresentationFormat>ملء الشاشة</PresentationFormat>
  <Paragraphs>14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Wingdings 3</vt:lpstr>
      <vt:lpstr>Wisp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2019-12-23T20:07:40Z</dcterms:created>
  <dcterms:modified xsi:type="dcterms:W3CDTF">2019-12-23T21:58:45Z</dcterms:modified>
</cp:coreProperties>
</file>