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330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6874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68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3621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074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1276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607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1264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214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46477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1350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A264-087D-4906-A934-DCD7E573907F}" type="datetimeFigureOut">
              <a:rPr lang="ar-IQ" smtClean="0"/>
              <a:t>25/04/1441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21E00-0ABD-4A1E-8813-6B5AECB9A55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597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نتيجة بحث الصور عن صور بناء الافعال الماضية بور بوينت"/>
          <p:cNvSpPr>
            <a:spLocks noChangeAspect="1" noChangeArrowheads="1"/>
          </p:cNvSpPr>
          <p:nvPr/>
        </p:nvSpPr>
        <p:spPr bwMode="auto">
          <a:xfrm>
            <a:off x="4386381" y="24349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IQ"/>
          </a:p>
        </p:txBody>
      </p:sp>
      <p:pic>
        <p:nvPicPr>
          <p:cNvPr id="1032" name="Picture 8" descr="نتيجة بحث الصور عن صور بناء الافعال الماضية بور بوين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376" y="334299"/>
            <a:ext cx="11409528" cy="662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65937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2019-12-21T22:15:33Z</dcterms:created>
  <dcterms:modified xsi:type="dcterms:W3CDTF">2019-12-21T22:18:00Z</dcterms:modified>
</cp:coreProperties>
</file>