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06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274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202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5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328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03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360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274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582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014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17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344CC-0D2D-4D44-9680-9F6F587188F0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E19E-7D44-43B2-B155-193F1E7A1B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065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التاسعة عشر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endParaRPr lang="ar-IQ" dirty="0"/>
          </a:p>
          <a:p>
            <a:r>
              <a:rPr lang="ar-IQ" sz="4400" b="1" dirty="0" smtClean="0">
                <a:solidFill>
                  <a:srgbClr val="FF0000"/>
                </a:solidFill>
              </a:rPr>
              <a:t>                    المفهوم</a:t>
            </a:r>
          </a:p>
          <a:p>
            <a:r>
              <a:rPr lang="ar-IQ" sz="6000" b="1" dirty="0" smtClean="0">
                <a:solidFill>
                  <a:srgbClr val="FF0000"/>
                </a:solidFill>
              </a:rPr>
              <a:t>                                       </a:t>
            </a:r>
            <a:br>
              <a:rPr lang="ar-IQ" sz="6000" b="1" dirty="0" smtClean="0">
                <a:solidFill>
                  <a:srgbClr val="FF0000"/>
                </a:solidFill>
              </a:rPr>
            </a:br>
            <a:endParaRPr lang="ar-IQ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39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المفهوم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 طبيعة المفاهيم</a:t>
            </a:r>
          </a:p>
          <a:p>
            <a:r>
              <a:rPr lang="ar-IQ" dirty="0" smtClean="0"/>
              <a:t>المراحل الاساسية لتعلم المفاهيم</a:t>
            </a:r>
          </a:p>
          <a:p>
            <a:r>
              <a:rPr lang="ar-IQ" dirty="0" smtClean="0"/>
              <a:t>اكتساب المفاهيم وتطورها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931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المحاضرة التاسعة عشر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ar-IQ" dirty="0" smtClean="0"/>
          </a:p>
          <a:p>
            <a:r>
              <a:rPr lang="ar-IQ" sz="4800" dirty="0" smtClean="0"/>
              <a:t>             </a:t>
            </a:r>
          </a:p>
          <a:p>
            <a:r>
              <a:rPr lang="ar-IQ" sz="4800" dirty="0"/>
              <a:t> </a:t>
            </a:r>
            <a:r>
              <a:rPr lang="ar-IQ" sz="4800" dirty="0" smtClean="0"/>
              <a:t>            المفهوم 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77816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المفهوم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dirty="0" smtClean="0"/>
              <a:t>تعريف المفهوم :- مجموعة من الأشياء أو الحوادث أو الرموز تجمع معاً على أساس خصائصها المشتركة العامة 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482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المراحل الأساسية لتعلم المفهوم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1- المرحلة العملية :- وتعرف بمرحلة العمل الحسي وفيها يتكون الفعل وهو طريق الطفل لفهم البيئة عن طريق التفاعل المباشر مع الأشياء .</a:t>
            </a:r>
          </a:p>
          <a:p>
            <a:r>
              <a:rPr lang="ar-IQ" dirty="0" smtClean="0"/>
              <a:t>المرحلة الصورية :- وهي المرحلة التي ينقل فيها الطفل معلوماته و يمثلها عن طريق الصور الخيالية .</a:t>
            </a:r>
          </a:p>
          <a:p>
            <a:r>
              <a:rPr lang="ar-IQ" dirty="0" smtClean="0"/>
              <a:t>3- المرحلة الرمزية :- وهي المرحلة التي يصل فيها الطفل الى مرحلة التجريد وأستعمال الرموز ، أذ يحل الرمز محل الأفعال الحركية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115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أكتساب المفاهيم وتطورها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1- كلما زادت خبرة الفرد عن المفهوم كلما بتعرفه على أمثلة أضافية له ، كلما ظهرت عنده المزيد من الخصائص عنه ، وتعرف على العلاقات التي تربطه بمفاهيم أحرى .</a:t>
            </a:r>
          </a:p>
          <a:p>
            <a:pPr marL="0" indent="0">
              <a:buNone/>
            </a:pPr>
            <a:endParaRPr lang="ar-IQ" dirty="0" smtClean="0"/>
          </a:p>
          <a:p>
            <a:r>
              <a:rPr lang="ar-IQ" dirty="0" smtClean="0"/>
              <a:t>2- تختلف المفاهيم في درجة أكتسابها وتطورها بأختلاف المفهوم نفسه.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610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المحاضرة التاسعة عشر</vt:lpstr>
      <vt:lpstr> المفهوم</vt:lpstr>
      <vt:lpstr>المحاضرة التاسعة عشر</vt:lpstr>
      <vt:lpstr>المفهوم </vt:lpstr>
      <vt:lpstr>المراحل الأساسية لتعلم المفهوم</vt:lpstr>
      <vt:lpstr>أكتساب المفاهيم وتطورها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</cp:revision>
  <dcterms:created xsi:type="dcterms:W3CDTF">2019-11-29T11:11:38Z</dcterms:created>
  <dcterms:modified xsi:type="dcterms:W3CDTF">2019-11-29T11:26:27Z</dcterms:modified>
</cp:coreProperties>
</file>