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sldIdLst>
    <p:sldId id="298" r:id="rId2"/>
    <p:sldId id="273" r:id="rId3"/>
    <p:sldId id="274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805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783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5964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1171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9019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5056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1814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951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35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792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144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030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74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338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43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90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44830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296537" y="873457"/>
            <a:ext cx="9253182" cy="5786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أصول فقه </a:t>
            </a:r>
          </a:p>
          <a:p>
            <a:pPr algn="ctr"/>
            <a:r>
              <a:rPr lang="ar-IQ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اعداد</a:t>
            </a:r>
            <a:r>
              <a:rPr lang="ar-IQ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r>
              <a:rPr lang="ar-IQ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 . م ساره مهدي صالح </a:t>
            </a:r>
            <a:endParaRPr lang="ar-IQ" sz="6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972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48000" y="2234827"/>
            <a:ext cx="6096000" cy="23883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الفرق بين الفرض والواجب عند </a:t>
            </a:r>
            <a:r>
              <a:rPr lang="ar-IQ" b="1" dirty="0" err="1">
                <a:latin typeface="Calibri" panose="020F0502020204030204" pitchFamily="34" charset="0"/>
                <a:ea typeface="Calibri" panose="020F0502020204030204" pitchFamily="34" charset="0"/>
              </a:rPr>
              <a:t>الحنفيه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الفرض عندهم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ماثبت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بدليل قطعي والواجب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ماثبت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بدليل ظني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الصيغ التي يعرف بها الواجب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صيغة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الامر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((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اقيموا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الصلاة وآتوا الزكاة))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المصدر النائب عن الفعل (( اذا لقيتم الذين كفروا فضرب الرقاب))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-"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الفعل المقترن باللام (( لينفق ذو سعة من سعته))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3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48000" y="1407421"/>
            <a:ext cx="6096000" cy="40431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الصيغ التي يعرف بها المندوب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صيغة الطلب التي تدل على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الالزام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(لولا اشق على امتي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لامرتهم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بالسواك)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صيغة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الامر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مع وجود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القرينه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الصارفة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عن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الالزام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(( فإن أمن بعضكم بعضا فليؤد الذي اؤتمن أمانته))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عدم ترتيب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العقوبه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على الفعل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الصيغ التي يعرف بها الحرام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الفعل الذي يدل على التحريم لفظ الحرمة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او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نفي الحل (( حرمت عليكم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امهاتكم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صيغة النهي ((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لاتقتلوا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اولادكم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صيغة الاجتناب(( فاجتنبوا الرجس))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ترتيب الفعل على العقوبة(( والسارق والسارقة فاقطعوا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ايديهما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7085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</TotalTime>
  <Words>144</Words>
  <Application>Microsoft Office PowerPoint</Application>
  <PresentationFormat>ملء الشاشة</PresentationFormat>
  <Paragraphs>19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Tahoma</vt:lpstr>
      <vt:lpstr>Wingdings 3</vt:lpstr>
      <vt:lpstr>Wisp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15</cp:revision>
  <dcterms:created xsi:type="dcterms:W3CDTF">2019-12-23T20:07:40Z</dcterms:created>
  <dcterms:modified xsi:type="dcterms:W3CDTF">2019-12-23T22:06:35Z</dcterms:modified>
</cp:coreProperties>
</file>