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DFA2C-21AF-43CA-98C6-1C4E5159E3F0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F9C9D-E804-467E-9D84-8BA211CBE02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52413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DFA2C-21AF-43CA-98C6-1C4E5159E3F0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F9C9D-E804-467E-9D84-8BA211CBE02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15462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DFA2C-21AF-43CA-98C6-1C4E5159E3F0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F9C9D-E804-467E-9D84-8BA211CBE02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62732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DFA2C-21AF-43CA-98C6-1C4E5159E3F0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F9C9D-E804-467E-9D84-8BA211CBE02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53613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DFA2C-21AF-43CA-98C6-1C4E5159E3F0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F9C9D-E804-467E-9D84-8BA211CBE02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51851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DFA2C-21AF-43CA-98C6-1C4E5159E3F0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F9C9D-E804-467E-9D84-8BA211CBE02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8696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DFA2C-21AF-43CA-98C6-1C4E5159E3F0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F9C9D-E804-467E-9D84-8BA211CBE02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292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DFA2C-21AF-43CA-98C6-1C4E5159E3F0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F9C9D-E804-467E-9D84-8BA211CBE02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59078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DFA2C-21AF-43CA-98C6-1C4E5159E3F0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F9C9D-E804-467E-9D84-8BA211CBE02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10096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DFA2C-21AF-43CA-98C6-1C4E5159E3F0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F9C9D-E804-467E-9D84-8BA211CBE02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06022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DFA2C-21AF-43CA-98C6-1C4E5159E3F0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F9C9D-E804-467E-9D84-8BA211CBE02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52921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DFA2C-21AF-43CA-98C6-1C4E5159E3F0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F9C9D-E804-467E-9D84-8BA211CBE02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97082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649" y="0"/>
            <a:ext cx="85527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29582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ملء الشاشة</PresentationFormat>
  <Paragraphs>0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</vt:vector>
  </TitlesOfParts>
  <Company>SACC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Maher</cp:lastModifiedBy>
  <cp:revision>1</cp:revision>
  <dcterms:created xsi:type="dcterms:W3CDTF">2019-12-21T21:53:29Z</dcterms:created>
  <dcterms:modified xsi:type="dcterms:W3CDTF">2019-12-21T21:54:15Z</dcterms:modified>
</cp:coreProperties>
</file>