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2" r:id="rId2"/>
    <p:sldId id="276" r:id="rId3"/>
    <p:sldId id="261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22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402375" y="897710"/>
            <a:ext cx="6096000" cy="4535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</a:rPr>
              <a:t>الكتب المؤلفة على طريقة المتكلمين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</a:rPr>
              <a:t>المعتمد لابي الحسن البصري ت 463 هـ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</a:rPr>
              <a:t>البرهان </a:t>
            </a:r>
            <a:r>
              <a:rPr lang="ar-IQ" sz="4000" dirty="0" err="1">
                <a:latin typeface="Calibri" panose="020F0502020204030204" pitchFamily="34" charset="0"/>
                <a:ea typeface="Calibri" panose="020F0502020204030204" pitchFamily="34" charset="0"/>
              </a:rPr>
              <a:t>لامام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</a:rPr>
              <a:t> الحرمين ت 478 هـ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</a:rPr>
              <a:t>المستصفى للغزالي ت 505 هـ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13516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15403" y="481594"/>
            <a:ext cx="9567081" cy="456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</a:rPr>
              <a:t>طريقة الحنفية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كانت القواعد تراعي موافقه الفروع المذهبية والمسائل الفقهية المنقولة عن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ائمتهم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واذا كانت القاعدة تخالف فروع فقهية شكلوها بالشكل الذي يتفق معه مما أدى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كثرة ذكر الفروع الفقهية.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الكتب المؤلفة على طريقة الحنفية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اكثر ممن الف فيها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ابو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بكر الجصاص ت 370 هـ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ابوزيد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الدبوسي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ت 430 </a:t>
            </a: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هـ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17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85</Words>
  <Application>Microsoft Office PowerPoint</Application>
  <PresentationFormat>ملء الشاشة</PresentationFormat>
  <Paragraphs>14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2019-12-23T22:00:35Z</dcterms:modified>
</cp:coreProperties>
</file>