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7" r:id="rId2"/>
    <p:sldId id="271" r:id="rId3"/>
    <p:sldId id="272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88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2011433"/>
            <a:ext cx="6096000" cy="28351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المباح : هو تخيير الشارع بين الفعل والترك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لامدح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ولاذم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على الفعل والترك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وهو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ماخير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الشارع بين فعله وتركه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الفرق بين الفرض والواجب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لافرق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بين الفرض والواجب عند الجمهور لانهم لم ينظروا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الدليل من جهة قطعيته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ظنيته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انما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نظروا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طبيعة الفعل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ان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كان لازم فهو واجب وان كان غير لازم فهو مندوب سواء كان قطعي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ظني.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8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2234827"/>
            <a:ext cx="6096000" cy="23883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الفرق بين الفرض والواجب عند </a:t>
            </a:r>
            <a:r>
              <a:rPr lang="ar-IQ" b="1" dirty="0" err="1">
                <a:latin typeface="Calibri" panose="020F0502020204030204" pitchFamily="34" charset="0"/>
                <a:ea typeface="Calibri" panose="020F0502020204030204" pitchFamily="34" charset="0"/>
              </a:rPr>
              <a:t>الحنفيه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الفرض عندهم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قطعي والواجب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ظني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الصيغ التي يعرف بها الواجب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الامر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اقيموا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الصلاة وآتوا الزكاة))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المصدر النائب عن الفعل (( اذا لقيتم الذين كفروا فضرب الرقاب))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الفعل المقترن باللام (( لينفق ذو سعة من سعته))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515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128</Words>
  <Application>Microsoft Office PowerPoint</Application>
  <PresentationFormat>ملء الشاشة</PresentationFormat>
  <Paragraphs>14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2019-12-23T22:05:36Z</dcterms:modified>
</cp:coreProperties>
</file>