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3401-2F5A-41F1-83FB-73F92D5E5063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2BE6-1DED-464A-AA3D-17F5B11A8F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573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3401-2F5A-41F1-83FB-73F92D5E5063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2BE6-1DED-464A-AA3D-17F5B11A8F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016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3401-2F5A-41F1-83FB-73F92D5E5063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2BE6-1DED-464A-AA3D-17F5B11A8F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240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3401-2F5A-41F1-83FB-73F92D5E5063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2BE6-1DED-464A-AA3D-17F5B11A8F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620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3401-2F5A-41F1-83FB-73F92D5E5063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2BE6-1DED-464A-AA3D-17F5B11A8F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64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3401-2F5A-41F1-83FB-73F92D5E5063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2BE6-1DED-464A-AA3D-17F5B11A8F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814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3401-2F5A-41F1-83FB-73F92D5E5063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2BE6-1DED-464A-AA3D-17F5B11A8F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918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3401-2F5A-41F1-83FB-73F92D5E5063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2BE6-1DED-464A-AA3D-17F5B11A8F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917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3401-2F5A-41F1-83FB-73F92D5E5063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2BE6-1DED-464A-AA3D-17F5B11A8F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541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3401-2F5A-41F1-83FB-73F92D5E5063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2BE6-1DED-464A-AA3D-17F5B11A8F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4780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3401-2F5A-41F1-83FB-73F92D5E5063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2BE6-1DED-464A-AA3D-17F5B11A8F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490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23401-2F5A-41F1-83FB-73F92D5E5063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B2BE6-1DED-464A-AA3D-17F5B11A8F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041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466" y="0"/>
            <a:ext cx="84550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15228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ملء الشاشة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</cp:revision>
  <dcterms:created xsi:type="dcterms:W3CDTF">2019-12-21T22:12:40Z</dcterms:created>
  <dcterms:modified xsi:type="dcterms:W3CDTF">2019-12-21T22:13:04Z</dcterms:modified>
</cp:coreProperties>
</file>