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7D0D9-D161-4737-9AF9-E15635A83471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476B-98AC-45B4-97E3-8A97BDA3888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28820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7D0D9-D161-4737-9AF9-E15635A83471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476B-98AC-45B4-97E3-8A97BDA3888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7995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7D0D9-D161-4737-9AF9-E15635A83471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476B-98AC-45B4-97E3-8A97BDA3888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15764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7D0D9-D161-4737-9AF9-E15635A83471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476B-98AC-45B4-97E3-8A97BDA3888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3769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7D0D9-D161-4737-9AF9-E15635A83471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476B-98AC-45B4-97E3-8A97BDA3888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8877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7D0D9-D161-4737-9AF9-E15635A83471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476B-98AC-45B4-97E3-8A97BDA3888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23875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7D0D9-D161-4737-9AF9-E15635A83471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476B-98AC-45B4-97E3-8A97BDA3888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4880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7D0D9-D161-4737-9AF9-E15635A83471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476B-98AC-45B4-97E3-8A97BDA3888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44599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7D0D9-D161-4737-9AF9-E15635A83471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476B-98AC-45B4-97E3-8A97BDA3888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27493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7D0D9-D161-4737-9AF9-E15635A83471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476B-98AC-45B4-97E3-8A97BDA3888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309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7D0D9-D161-4737-9AF9-E15635A83471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476B-98AC-45B4-97E3-8A97BDA3888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9498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7D0D9-D161-4737-9AF9-E15635A83471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D476B-98AC-45B4-97E3-8A97BDA3888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85695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المحاضرة 12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ar-IQ" sz="5400" dirty="0" smtClean="0">
                <a:solidFill>
                  <a:srgbClr val="FF0000"/>
                </a:solidFill>
              </a:rPr>
              <a:t>العوامل المؤثرة في التذكر- سبل تحسين عملية التذكر</a:t>
            </a:r>
            <a:endParaRPr lang="ar-IQ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090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العوامل المؤثرة في عمليتي التذكر والنسيان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1- معدل التعلم الأصلي</a:t>
            </a:r>
          </a:p>
          <a:p>
            <a:r>
              <a:rPr lang="ar-IQ" dirty="0" smtClean="0"/>
              <a:t>2- مستوى التعلم الاصلي</a:t>
            </a:r>
          </a:p>
          <a:p>
            <a:r>
              <a:rPr lang="ar-IQ" dirty="0" smtClean="0"/>
              <a:t>3- درجة المعنى في المادة </a:t>
            </a:r>
          </a:p>
          <a:p>
            <a:r>
              <a:rPr lang="ar-IQ" dirty="0" smtClean="0"/>
              <a:t>4- تأثير التعلم المدرسي في الاحتفاظ</a:t>
            </a:r>
          </a:p>
          <a:p>
            <a:r>
              <a:rPr lang="ar-IQ" dirty="0" smtClean="0"/>
              <a:t>5- مستوى العمر</a:t>
            </a:r>
          </a:p>
          <a:p>
            <a:r>
              <a:rPr lang="ar-IQ" dirty="0" smtClean="0"/>
              <a:t>6- طرائق تعلم المادة</a:t>
            </a:r>
          </a:p>
          <a:p>
            <a:r>
              <a:rPr lang="ar-IQ" dirty="0" smtClean="0"/>
              <a:t>7- الفروق الفردية</a:t>
            </a:r>
          </a:p>
          <a:p>
            <a:r>
              <a:rPr lang="ar-IQ" dirty="0" smtClean="0"/>
              <a:t>8- النوع ( الذكور – الاناث )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49870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/>
              <a:t>سبل تحسين عملية التذكر</a:t>
            </a:r>
            <a:br>
              <a:rPr lang="ar-IQ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1- </a:t>
            </a:r>
            <a:r>
              <a:rPr lang="ar-IQ" dirty="0" smtClean="0"/>
              <a:t>المشاركة النشطة :- ان هناك جملة من الامور تساعد على التذكر منها الهدوء ، صفاء الذهن ، </a:t>
            </a:r>
          </a:p>
          <a:p>
            <a:r>
              <a:rPr lang="ar-IQ" dirty="0" smtClean="0"/>
              <a:t>2- القراءة : القراءة المتواصلة تؤدي الى تحسين عملية التذكر ، أذ يجب ان تكون القراءة بعناية وتركيز وتواصل .</a:t>
            </a:r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88068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/>
              <a:t>سبل تحسين عملية التذكر</a:t>
            </a:r>
            <a:br>
              <a:rPr lang="ar-IQ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المراجعة :- مراجعة المادة بعد القراءة مهمة جداً في عملية التذكر قراءة ماتحته خط ، او التي سجلها اثناء القراءة ، وان يحول عنوان الموضوع الى اسئلة من اجل انعاش الذاكرة وتثبيت المعلومات .</a:t>
            </a:r>
          </a:p>
          <a:p>
            <a:r>
              <a:rPr lang="ar-IQ" dirty="0" smtClean="0"/>
              <a:t>4- تنظيم المعلومات :- تنظيم المعلومات بشكل جيد مهم جداً في عملية التذكر من خلال ربط المعلومات الجديدة بالمعلومات التي اكتسبها الطالب سابقاً.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37574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/>
              <a:t>سبل تحسين عملية التذكر</a:t>
            </a:r>
            <a:br>
              <a:rPr lang="ar-IQ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5- أستعمال حيل الذاكرة :- وتعد حيل الذاكرة وسبلة يلجأ اليها الطالب من أجل حفظ أو خزن جيد كاستعمال الترميز الذي يتضمن تحويل المعلومات الشفهية الصماء الى كلمات ذات معنى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30341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02645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47039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191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المحاضرة 12</vt:lpstr>
      <vt:lpstr>العوامل المؤثرة في عمليتي التذكر والنسيان</vt:lpstr>
      <vt:lpstr>سبل تحسين عملية التذكر </vt:lpstr>
      <vt:lpstr>سبل تحسين عملية التذكر </vt:lpstr>
      <vt:lpstr>سبل تحسين عملية التذكر 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3</cp:revision>
  <dcterms:created xsi:type="dcterms:W3CDTF">2019-11-29T09:46:40Z</dcterms:created>
  <dcterms:modified xsi:type="dcterms:W3CDTF">2019-12-16T11:18:32Z</dcterms:modified>
</cp:coreProperties>
</file>