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189F-57CD-4275-ACDA-1E6C1F34A747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9E90A-A9AA-4BFF-831E-886127C9840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39114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189F-57CD-4275-ACDA-1E6C1F34A747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9E90A-A9AA-4BFF-831E-886127C9840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87753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189F-57CD-4275-ACDA-1E6C1F34A747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9E90A-A9AA-4BFF-831E-886127C9840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77805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189F-57CD-4275-ACDA-1E6C1F34A747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9E90A-A9AA-4BFF-831E-886127C9840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15927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189F-57CD-4275-ACDA-1E6C1F34A747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9E90A-A9AA-4BFF-831E-886127C9840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5637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189F-57CD-4275-ACDA-1E6C1F34A747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9E90A-A9AA-4BFF-831E-886127C9840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76719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189F-57CD-4275-ACDA-1E6C1F34A747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9E90A-A9AA-4BFF-831E-886127C9840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43358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189F-57CD-4275-ACDA-1E6C1F34A747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9E90A-A9AA-4BFF-831E-886127C9840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8688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189F-57CD-4275-ACDA-1E6C1F34A747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9E90A-A9AA-4BFF-831E-886127C9840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47586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189F-57CD-4275-ACDA-1E6C1F34A747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9E90A-A9AA-4BFF-831E-886127C9840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18106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189F-57CD-4275-ACDA-1E6C1F34A747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9E90A-A9AA-4BFF-831E-886127C9840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54113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2189F-57CD-4275-ACDA-1E6C1F34A747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9E90A-A9AA-4BFF-831E-886127C9840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17798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0986" y="0"/>
            <a:ext cx="67100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912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628" y="0"/>
            <a:ext cx="66347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52819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ملء الشاشة</PresentationFormat>
  <Paragraphs>0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2</cp:revision>
  <dcterms:created xsi:type="dcterms:W3CDTF">2019-12-21T21:51:33Z</dcterms:created>
  <dcterms:modified xsi:type="dcterms:W3CDTF">2019-12-21T21:58:03Z</dcterms:modified>
</cp:coreProperties>
</file>