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1" r:id="rId2"/>
    <p:sldId id="259" r:id="rId3"/>
    <p:sldId id="277" r:id="rId4"/>
    <p:sldId id="260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465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768272"/>
            <a:ext cx="6096000" cy="56656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فائدة علم </a:t>
            </a:r>
            <a:r>
              <a:rPr lang="ar-IQ" sz="3200" b="1" dirty="0" err="1">
                <a:latin typeface="Calibri" panose="020F0502020204030204" pitchFamily="34" charset="0"/>
                <a:ea typeface="Calibri" panose="020F0502020204030204" pitchFamily="34" charset="0"/>
              </a:rPr>
              <a:t>اصول</a:t>
            </a: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 الفقه: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القدرة على استخراج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الاحكام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الشرعيه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من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الادلة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دراسة هذا العلم تمهد السبيل للمقايسة والمناظرة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اهل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القانون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لايستغنون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عن دراسة هذ العلم حتى تكون لهم المكنة في المقارنة والترجيح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حكم تعلمه: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فرض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كفايه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3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68991" y="279459"/>
            <a:ext cx="9376012" cy="475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استمداد هذا العلم من ثلاثة مصادر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اصول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الدين لان البحث في الكتاب والسنة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والاجماع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وغيرها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واثبات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حجيتها يتطلب التصديق بالرسول وهو امر يلي معرفة الله والاعتقاد به.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اللغة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العربيه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لأن الكتاب والسنة وردا بتلك اللغة ولاستدلال بها يتوقف على معرفة اللغة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الاحكام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الشرعية من حيث تصورها ككون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الامر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للوجوب والحكم على الشيء فرع عن تصوره.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1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37231" y="436727"/>
            <a:ext cx="10508776" cy="6298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</a:rPr>
              <a:t>تدوينه: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اول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من جمع هذا العلم كفن مستقل هو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الامام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الشافعي محمد بن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ادريس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في كتاب الرسالة.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</a:rPr>
              <a:t>اختلفت الطرق في تدوينه بين طريقتين المتكلمين والحنفية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</a:rPr>
              <a:t>طريقة المتكلمين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هذه طريقة جمهور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الاصوليون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سميت بذلك لان اكثر المؤلفين من علماء الكلام  لانهم  اتجهوا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اثبات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القواعد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الاصولية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من غير التفات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مخالفتها لفروع المذاهب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موافقتها لها وكانوا يكثرون من الجدل والمناقشة والمناظرة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82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170</Words>
  <Application>Microsoft Office PowerPoint</Application>
  <PresentationFormat>ملء الشاشة</PresentationFormat>
  <Paragraphs>18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2019-12-23T21:59:51Z</dcterms:modified>
</cp:coreProperties>
</file>