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561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93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32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09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658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38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811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858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531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621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272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1AF0F-ACF7-4412-9BB3-11274AC100C2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D9E56-3CE4-4041-9987-580BDBAADE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205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649" y="0"/>
            <a:ext cx="8552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532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2019-12-21T22:04:03Z</dcterms:created>
  <dcterms:modified xsi:type="dcterms:W3CDTF">2019-12-21T22:04:47Z</dcterms:modified>
</cp:coreProperties>
</file>