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9" r:id="rId1"/>
  </p:sldMasterIdLst>
  <p:sldIdLst>
    <p:sldId id="294" r:id="rId2"/>
    <p:sldId id="265" r:id="rId3"/>
    <p:sldId id="266" r:id="rId4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5805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17838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5964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81171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9019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750567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18143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49519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5350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77928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11449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80304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4744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63381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9430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09030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344830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1296537" y="873457"/>
            <a:ext cx="9253182" cy="57866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6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مادة أصول فقه </a:t>
            </a:r>
          </a:p>
          <a:p>
            <a:pPr algn="ctr"/>
            <a:r>
              <a:rPr lang="ar-IQ" sz="6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اعداد</a:t>
            </a:r>
            <a:r>
              <a:rPr lang="ar-IQ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</a:p>
          <a:p>
            <a:pPr algn="ctr"/>
            <a:r>
              <a:rPr lang="ar-IQ" sz="6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 . م ساره مهدي صالح </a:t>
            </a:r>
            <a:endParaRPr lang="ar-IQ" sz="6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8026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048000" y="542826"/>
            <a:ext cx="6096000" cy="577234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</a:rPr>
              <a:t>الحكم التكليفي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هو خطاب الله المتعلق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بافعال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المكلفين بالاقتضاء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او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التخيير أو الوضع.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</a:rPr>
              <a:t>اقسام الحكم التكليفي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الايجاب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ــــــــــــــــــــــ الواجب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الندب ـــــــــــــــــــــــــــ المندوب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التحريم ـــــــــــــــــــــ الحرام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او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المحرم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الكراهةـــــــــــــــــــــ المكروه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الاباحة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ـــــــــــــــــــــــــ المباح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اقسام الحكم التكليفي عند الجمهور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الايجاب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ــــــــــــــــــــــ الواجب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الايجاب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ـــــــــــــــــــــ خطاب الشرع للفعل طلبا جازما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الواجب ـــــــــــــــــــ هو ما طلب الشرع فعله طلبا جازما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مثال ـــــــــــــــــــ ((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اقيموا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الصلاة وآتوا الزكاة)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95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048000" y="319431"/>
            <a:ext cx="6096000" cy="62191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</a:rPr>
              <a:t>اقسام الحكم التكليفي عند الجمهور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الندب ـــــــــــــــــــــ المندوب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الندب ـــــــــــــــــــــــ خطاب الشرع للفعل طلبا غير جازم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المندوب ـــــــــــــــــــــ هو ما طلب الشارع فعله طلبا غير جازم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مثاله(( خذوا زينتكم عند كل مسجد))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</a:rPr>
              <a:t>اقسام الحكم التكليفي عند الجمهور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التحريم ــــــــــــــــــــ الحرام أو المحرم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التحريم ـــــــــــــــــــــ هو خطاب الشرع المقتضي ترك الفعل اقتضاءً جازما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مثال: ((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ولاتقتلوا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النفس التي حرم الله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الا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بالحق))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</a:rPr>
              <a:t>اقسام الحكم التكليفي عند الجمهور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الكراهة ـــــــــــــــ المكروه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الكراهة ـــــــــــــــ خطاب الله المقتضي ترك الفعل اقتضاء غير جازم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المكروه ـــــــــــــــــــــ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ماطلب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الشرع تركه طلبا غير جازم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مثال: ((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لاترفعوا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اصواتكم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فوق صوت النبي))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94155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84</TotalTime>
  <Words>175</Words>
  <Application>Microsoft Office PowerPoint</Application>
  <PresentationFormat>ملء الشاشة</PresentationFormat>
  <Paragraphs>30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Tahoma</vt:lpstr>
      <vt:lpstr>Wingdings 3</vt:lpstr>
      <vt:lpstr>Wisp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15</cp:revision>
  <dcterms:created xsi:type="dcterms:W3CDTF">2019-12-23T20:07:40Z</dcterms:created>
  <dcterms:modified xsi:type="dcterms:W3CDTF">2019-12-23T22:02:21Z</dcterms:modified>
</cp:coreProperties>
</file>