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147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63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400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361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551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88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650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474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976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397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906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59CB5-F3AB-4A82-8036-4B6B3AF36DB3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0328F-A96A-41DC-8499-AA37D41A84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297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الرابعة عشر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>
                <a:solidFill>
                  <a:srgbClr val="FF0000"/>
                </a:solidFill>
              </a:rPr>
              <a:t>مفهوم أنتقال أثر التعلم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39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أنتقال أثر التعلم :- نعني به أن التعلم السابق يفيد في التعلم اللاحق .</a:t>
            </a:r>
          </a:p>
          <a:p>
            <a:pPr algn="just"/>
            <a:r>
              <a:rPr lang="ar-IQ" dirty="0" smtClean="0"/>
              <a:t>أن مايتعلمه الطالب في المراحل المتقدمة في داخل الصف يمكن تطبيقه مستقبلاً على أفراد المجتمع ونقل الخبرات المكتسبة الى أفراد أخرين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0628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أهمية أنتقال أثر التعلم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أكتساب الأفراد المعارف والخبرات المتعددة ، وتوظيفها الى مواقف الحياة العملية  .</a:t>
            </a:r>
          </a:p>
          <a:p>
            <a:endParaRPr lang="ar-IQ" dirty="0" smtClean="0"/>
          </a:p>
          <a:p>
            <a:r>
              <a:rPr lang="ar-IQ" dirty="0" smtClean="0"/>
              <a:t>يجب على المتعلمين ربط الخبرات معاً والأستفادة من التعلم السابق في حدوث التعلم الجديد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83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أنواع أنتقال أثر التعلم....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أنواع أنتقال أثر التعلم....</a:t>
            </a:r>
          </a:p>
          <a:p>
            <a:r>
              <a:rPr lang="ar-IQ" dirty="0" smtClean="0"/>
              <a:t>1- الأنتقال الأيجابي :- يحدث هذا التعلم عندما يسهل التعلم السابق حدوث التعلم الجديدعند المتعلمين .</a:t>
            </a:r>
          </a:p>
          <a:p>
            <a:r>
              <a:rPr lang="ar-IQ" dirty="0" smtClean="0"/>
              <a:t>مثال :- عندما يسهل عملية أتقان عملية الجمع أكتساب عملية الضرب في الرياضيات .</a:t>
            </a:r>
          </a:p>
          <a:p>
            <a:r>
              <a:rPr lang="ar-IQ" dirty="0" smtClean="0"/>
              <a:t>2- الأنتقال السلبي :- التعلم السابق يعيق التعلم اللاجق .</a:t>
            </a:r>
          </a:p>
          <a:p>
            <a:r>
              <a:rPr lang="ar-IQ" dirty="0" smtClean="0"/>
              <a:t>مثال :- تعلم عملية الجمع تعيق أكتساب عملية الطرح.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174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3- الأنتقال الأفقي :- يحدث هذا النوع عندما يسهل تعلم خبرة ما عملية أكتساب خبرة جديدة مماثلة لها  من حيث درجة الصعوبة .</a:t>
            </a:r>
          </a:p>
          <a:p>
            <a:r>
              <a:rPr lang="ar-IQ" dirty="0" smtClean="0"/>
              <a:t>مثال :- حل مسالة معينة يمكن أن يساعد في حل مسائل أخرى في الموضوع ما .</a:t>
            </a:r>
          </a:p>
          <a:p>
            <a:r>
              <a:rPr lang="ar-IQ" dirty="0" smtClean="0"/>
              <a:t>4- الأنتقال العمودي :- يحدث عندما يسهل تعلم مهمة تعليمية في مستوى معين من الصعوبة في تعلم مهمات أخرى من صعوبة أعلى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2277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مثال :- عندما يتعلم الطالب الجمل الصحيحة يمكنه أن يتعلم التعبير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7454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87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8298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5562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209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المحاضرة الرابعة عشر</vt:lpstr>
      <vt:lpstr>PowerPoint Presentation</vt:lpstr>
      <vt:lpstr>أهمية أنتقال أثر التعلم </vt:lpstr>
      <vt:lpstr>أنواع أنتقال أثر التعلم....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</cp:revision>
  <dcterms:created xsi:type="dcterms:W3CDTF">2019-11-29T10:23:01Z</dcterms:created>
  <dcterms:modified xsi:type="dcterms:W3CDTF">2019-11-29T10:28:43Z</dcterms:modified>
</cp:coreProperties>
</file>