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9" r:id="rId1"/>
  </p:sldMasterIdLst>
  <p:sldIdLst>
    <p:sldId id="293" r:id="rId2"/>
    <p:sldId id="262" r:id="rId3"/>
    <p:sldId id="263" r:id="rId4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5805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17838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5964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81171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9019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750567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18143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49519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5350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77928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11449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80304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4744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63381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9430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09030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344830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1296537" y="873457"/>
            <a:ext cx="9253182" cy="57866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6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مادة أصول فقه </a:t>
            </a:r>
          </a:p>
          <a:p>
            <a:pPr algn="ctr"/>
            <a:r>
              <a:rPr lang="ar-IQ" sz="6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اعداد</a:t>
            </a:r>
            <a:r>
              <a:rPr lang="ar-IQ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</a:p>
          <a:p>
            <a:pPr algn="ctr"/>
            <a:r>
              <a:rPr lang="ar-IQ" sz="6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 . م ساره مهدي صالح </a:t>
            </a:r>
            <a:endParaRPr lang="ar-IQ" sz="6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3627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05218" y="606550"/>
            <a:ext cx="11122925" cy="6409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</a:pPr>
            <a:r>
              <a:rPr lang="ar-IQ" sz="3600" b="1" dirty="0">
                <a:latin typeface="Calibri" panose="020F0502020204030204" pitchFamily="34" charset="0"/>
                <a:ea typeface="Calibri" panose="020F0502020204030204" pitchFamily="34" charset="0"/>
              </a:rPr>
              <a:t>هناك طريقة  ثالثة سلكها المتأخرون من الحنفية والشافعية تجمع بين طريقتين 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15000"/>
              </a:lnSpc>
            </a:pPr>
            <a:r>
              <a:rPr lang="ar-IQ" sz="3600" dirty="0">
                <a:latin typeface="Calibri" panose="020F0502020204030204" pitchFamily="34" charset="0"/>
                <a:ea typeface="Calibri" panose="020F0502020204030204" pitchFamily="34" charset="0"/>
              </a:rPr>
              <a:t>حيث تعنى بتحقيق القواعد </a:t>
            </a:r>
            <a:r>
              <a:rPr lang="ar-IQ" sz="3600" dirty="0" err="1">
                <a:latin typeface="Calibri" panose="020F0502020204030204" pitchFamily="34" charset="0"/>
                <a:ea typeface="Calibri" panose="020F0502020204030204" pitchFamily="34" charset="0"/>
              </a:rPr>
              <a:t>الاصولية</a:t>
            </a:r>
            <a:r>
              <a:rPr lang="ar-IQ" sz="3600" dirty="0">
                <a:latin typeface="Calibri" panose="020F0502020204030204" pitchFamily="34" charset="0"/>
                <a:ea typeface="Calibri" panose="020F0502020204030204" pitchFamily="34" charset="0"/>
              </a:rPr>
              <a:t> والبرهنة عليها مثل طريقة المتكلمين كما عنيت بتطبيق القواعد على الفروع الفقهية وربطها معها على نحو </a:t>
            </a:r>
            <a:r>
              <a:rPr lang="ar-IQ" sz="3600" dirty="0" err="1">
                <a:latin typeface="Calibri" panose="020F0502020204030204" pitchFamily="34" charset="0"/>
                <a:ea typeface="Calibri" panose="020F0502020204030204" pitchFamily="34" charset="0"/>
              </a:rPr>
              <a:t>مافعلت</a:t>
            </a:r>
            <a:r>
              <a:rPr lang="ar-IQ" sz="3600" dirty="0">
                <a:latin typeface="Calibri" panose="020F0502020204030204" pitchFamily="34" charset="0"/>
                <a:ea typeface="Calibri" panose="020F0502020204030204" pitchFamily="34" charset="0"/>
              </a:rPr>
              <a:t> الحنفية.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15000"/>
              </a:lnSpc>
            </a:pPr>
            <a:r>
              <a:rPr lang="ar-IQ" sz="3600" dirty="0">
                <a:latin typeface="Calibri" panose="020F0502020204030204" pitchFamily="34" charset="0"/>
                <a:ea typeface="Calibri" panose="020F0502020204030204" pitchFamily="34" charset="0"/>
              </a:rPr>
              <a:t>الكتب المؤلفة على هذه الطريقة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ar-IQ" sz="3600" dirty="0">
                <a:latin typeface="Calibri" panose="020F0502020204030204" pitchFamily="34" charset="0"/>
                <a:ea typeface="Calibri" panose="020F0502020204030204" pitchFamily="34" charset="0"/>
              </a:rPr>
              <a:t>بديع النظام الجامع بين كتابي </a:t>
            </a:r>
            <a:r>
              <a:rPr lang="ar-IQ" sz="3600" dirty="0" err="1">
                <a:latin typeface="Calibri" panose="020F0502020204030204" pitchFamily="34" charset="0"/>
                <a:ea typeface="Calibri" panose="020F0502020204030204" pitchFamily="34" charset="0"/>
              </a:rPr>
              <a:t>البزدوي</a:t>
            </a:r>
            <a:r>
              <a:rPr lang="ar-IQ" sz="36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IQ" sz="3600" dirty="0" err="1">
                <a:latin typeface="Calibri" panose="020F0502020204030204" pitchFamily="34" charset="0"/>
                <a:ea typeface="Calibri" panose="020F0502020204030204" pitchFamily="34" charset="0"/>
              </a:rPr>
              <a:t>والاحكام</a:t>
            </a:r>
            <a:r>
              <a:rPr lang="ar-IQ" sz="3600" dirty="0">
                <a:latin typeface="Calibri" panose="020F0502020204030204" pitchFamily="34" charset="0"/>
                <a:ea typeface="Calibri" panose="020F0502020204030204" pitchFamily="34" charset="0"/>
              </a:rPr>
              <a:t> لابن الساعاتي .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ar-IQ" sz="3600" dirty="0">
                <a:latin typeface="Calibri" panose="020F0502020204030204" pitchFamily="34" charset="0"/>
                <a:ea typeface="Calibri" panose="020F0502020204030204" pitchFamily="34" charset="0"/>
              </a:rPr>
              <a:t>تنقيح </a:t>
            </a:r>
            <a:r>
              <a:rPr lang="ar-IQ" sz="3600" dirty="0" err="1">
                <a:latin typeface="Calibri" panose="020F0502020204030204" pitchFamily="34" charset="0"/>
                <a:ea typeface="Calibri" panose="020F0502020204030204" pitchFamily="34" charset="0"/>
              </a:rPr>
              <a:t>الاصول</a:t>
            </a:r>
            <a:r>
              <a:rPr lang="ar-IQ" sz="3600" dirty="0">
                <a:latin typeface="Calibri" panose="020F0502020204030204" pitchFamily="34" charset="0"/>
                <a:ea typeface="Calibri" panose="020F0502020204030204" pitchFamily="34" charset="0"/>
              </a:rPr>
              <a:t> وشرحه التوضيح لصدر </a:t>
            </a:r>
            <a:r>
              <a:rPr lang="ar-IQ" sz="3600" dirty="0" err="1">
                <a:latin typeface="Calibri" panose="020F0502020204030204" pitchFamily="34" charset="0"/>
                <a:ea typeface="Calibri" panose="020F0502020204030204" pitchFamily="34" charset="0"/>
              </a:rPr>
              <a:t>الشريعه</a:t>
            </a:r>
            <a:r>
              <a:rPr lang="ar-IQ" sz="3600" dirty="0">
                <a:latin typeface="Calibri" panose="020F0502020204030204" pitchFamily="34" charset="0"/>
                <a:ea typeface="Calibri" panose="020F0502020204030204" pitchFamily="34" charset="0"/>
              </a:rPr>
              <a:t> عبيد الله بن مسعود الحنفي ت 747 هـ.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36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212144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048000" y="846161"/>
            <a:ext cx="8047630" cy="50156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</a:pPr>
            <a:r>
              <a:rPr lang="ar-IQ" sz="3600" b="1" dirty="0">
                <a:latin typeface="Calibri" panose="020F0502020204030204" pitchFamily="34" charset="0"/>
                <a:ea typeface="Calibri" panose="020F0502020204030204" pitchFamily="34" charset="0"/>
              </a:rPr>
              <a:t>مؤلفات حديثة 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ar-IQ" sz="3600" dirty="0" err="1">
                <a:latin typeface="Calibri" panose="020F0502020204030204" pitchFamily="34" charset="0"/>
                <a:ea typeface="Calibri" panose="020F0502020204030204" pitchFamily="34" charset="0"/>
              </a:rPr>
              <a:t>ارشاد</a:t>
            </a:r>
            <a:r>
              <a:rPr lang="ar-IQ" sz="3600" dirty="0">
                <a:latin typeface="Calibri" panose="020F0502020204030204" pitchFamily="34" charset="0"/>
                <a:ea typeface="Calibri" panose="020F0502020204030204" pitchFamily="34" charset="0"/>
              </a:rPr>
              <a:t> الفحول للشوكاني ت 1255 هـ.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ar-IQ" sz="3600" dirty="0">
                <a:latin typeface="Calibri" panose="020F0502020204030204" pitchFamily="34" charset="0"/>
                <a:ea typeface="Calibri" panose="020F0502020204030204" pitchFamily="34" charset="0"/>
              </a:rPr>
              <a:t>حصول المأمول من علم </a:t>
            </a:r>
            <a:r>
              <a:rPr lang="ar-IQ" sz="3600" dirty="0" err="1">
                <a:latin typeface="Calibri" panose="020F0502020204030204" pitchFamily="34" charset="0"/>
                <a:ea typeface="Calibri" panose="020F0502020204030204" pitchFamily="34" charset="0"/>
              </a:rPr>
              <a:t>الاصول</a:t>
            </a:r>
            <a:r>
              <a:rPr lang="ar-IQ" sz="3600" dirty="0">
                <a:latin typeface="Calibri" panose="020F0502020204030204" pitchFamily="34" charset="0"/>
                <a:ea typeface="Calibri" panose="020F0502020204030204" pitchFamily="34" charset="0"/>
              </a:rPr>
              <a:t>  محمد صديق حسن خان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ar-IQ" sz="3600" dirty="0">
                <a:latin typeface="Calibri" panose="020F0502020204030204" pitchFamily="34" charset="0"/>
                <a:ea typeface="Calibri" panose="020F0502020204030204" pitchFamily="34" charset="0"/>
              </a:rPr>
              <a:t>تسهيل الوصول </a:t>
            </a:r>
            <a:r>
              <a:rPr lang="ar-IQ" sz="3600" dirty="0" err="1">
                <a:latin typeface="Calibri" panose="020F0502020204030204" pitchFamily="34" charset="0"/>
                <a:ea typeface="Calibri" panose="020F0502020204030204" pitchFamily="34" charset="0"/>
              </a:rPr>
              <a:t>الى</a:t>
            </a:r>
            <a:r>
              <a:rPr lang="ar-IQ" sz="3600" dirty="0">
                <a:latin typeface="Calibri" panose="020F0502020204030204" pitchFamily="34" charset="0"/>
                <a:ea typeface="Calibri" panose="020F0502020204030204" pitchFamily="34" charset="0"/>
              </a:rPr>
              <a:t> علم </a:t>
            </a:r>
            <a:r>
              <a:rPr lang="ar-IQ" sz="3600" dirty="0" err="1">
                <a:latin typeface="Calibri" panose="020F0502020204030204" pitchFamily="34" charset="0"/>
                <a:ea typeface="Calibri" panose="020F0502020204030204" pitchFamily="34" charset="0"/>
              </a:rPr>
              <a:t>الاصول</a:t>
            </a:r>
            <a:r>
              <a:rPr lang="ar-IQ" sz="3600" dirty="0">
                <a:latin typeface="Calibri" panose="020F0502020204030204" pitchFamily="34" charset="0"/>
                <a:ea typeface="Calibri" panose="020F0502020204030204" pitchFamily="34" charset="0"/>
              </a:rPr>
              <a:t> محمد عبد الرحمن المحلاوي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ar-IQ" sz="3600" dirty="0" err="1">
                <a:latin typeface="Calibri" panose="020F0502020204030204" pitchFamily="34" charset="0"/>
                <a:ea typeface="Calibri" panose="020F0502020204030204" pitchFamily="34" charset="0"/>
              </a:rPr>
              <a:t>اصول</a:t>
            </a:r>
            <a:r>
              <a:rPr lang="ar-IQ" sz="3600" dirty="0">
                <a:latin typeface="Calibri" panose="020F0502020204030204" pitchFamily="34" charset="0"/>
                <a:ea typeface="Calibri" panose="020F0502020204030204" pitchFamily="34" charset="0"/>
              </a:rPr>
              <a:t> الفقه لمحمد خضري بك ت 1927 .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74835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83</TotalTime>
  <Words>110</Words>
  <Application>Microsoft Office PowerPoint</Application>
  <PresentationFormat>ملء الشاشة</PresentationFormat>
  <Paragraphs>15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Tahoma</vt:lpstr>
      <vt:lpstr>Wingdings 3</vt:lpstr>
      <vt:lpstr>Wisp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15</cp:revision>
  <dcterms:created xsi:type="dcterms:W3CDTF">2019-12-23T20:07:40Z</dcterms:created>
  <dcterms:modified xsi:type="dcterms:W3CDTF">2019-12-23T22:01:18Z</dcterms:modified>
</cp:coreProperties>
</file>