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013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110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031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4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305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319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069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007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357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19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89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46B4E-41C6-493D-89A0-9090E197A8E8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1DE24-20F5-41B6-AAE9-FBA790121D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816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94564" y="-2221611"/>
            <a:ext cx="6670609" cy="111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459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2019-12-21T22:09:36Z</dcterms:created>
  <dcterms:modified xsi:type="dcterms:W3CDTF">2019-12-21T22:11:03Z</dcterms:modified>
</cp:coreProperties>
</file>