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9" r:id="rId1"/>
  </p:sldMasterIdLst>
  <p:sldIdLst>
    <p:sldId id="295" r:id="rId2"/>
    <p:sldId id="267" r:id="rId3"/>
    <p:sldId id="268" r:id="rId4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5805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17838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5964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81171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9019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75056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1814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49519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535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7928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1144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80304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4744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6338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943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0903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344830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1296537" y="873457"/>
            <a:ext cx="9253182" cy="57866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6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مادة أصول فقه </a:t>
            </a:r>
          </a:p>
          <a:p>
            <a:pPr algn="ctr"/>
            <a:r>
              <a:rPr lang="ar-IQ" sz="6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اعداد</a:t>
            </a:r>
            <a:r>
              <a:rPr lang="ar-IQ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</a:p>
          <a:p>
            <a:pPr algn="ctr"/>
            <a:r>
              <a:rPr lang="ar-IQ" sz="6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 . م ساره مهدي صالح </a:t>
            </a:r>
            <a:endParaRPr lang="ar-IQ" sz="6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3323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048000" y="882"/>
            <a:ext cx="6096000" cy="685623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</a:rPr>
              <a:t>اقسام الحكم التكليفي عند الجمهور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الاباحة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ـــــــــــــــــ المباح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الاباحة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ــــــــــــــــــــ خطاب الشرع المتعلق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بافعال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المكلفين على وجه التخيير بين الفعل والترك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المباح ــــــــــــــــــــــــــــ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ماخير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الشارع بين الفعل والترك من غير اقتضاء ولا زجر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مثال(( فانكحوا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ماطاب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لكم من النساء مثنى وثلاث ورباع))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</a:rPr>
              <a:t>اقسام الحكم التكليفي عند الحنفية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الافترض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ـــــــــــــــــــــــــ الفرض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الايجاب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ــــــــــــــــــــــــــــــالواجب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الندب ــــــــــــــــــــــــــــــــــــــ المندوب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التحريم ــــــــــــــــــــــــ المحرم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الكراهة التحريمية ـــــــــــــــــــــــــــ المكروه تحريما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الكراهة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التنزيهية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ـــــــــــــــــــــــــــــــــ  المكروه تنزيها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الاباحه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ــــــــــــــــــــــــــــــــــــــــــــــــــــــ المباح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17878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048000" y="595917"/>
            <a:ext cx="6096000" cy="566616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</a:rPr>
              <a:t>اقسام الحكم التكليفي عند الحنفية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الافتراض خطاب الشارع الطالب للفعل طلبا جازما بدليل قطعي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الفرض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ماثبت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بدليل قطعي واستحق الذم على تركه مطلقا من غير عذر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مثال((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اقيموا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الصلاة وآتوا الزكاة))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</a:rPr>
              <a:t>اقسام الحكم التكليفي عند الحنفية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الواجب : خطاب الشارع الطالب للفعل طلبا جازما بدليل ظني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الواجب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ماثبت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بدليل ظني واستحق الذم على تركه مطلقا بغير عذر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مثال: (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لاصلاة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لمن لم يقرأ بفاتحة الكتاب)</a:t>
            </a: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latin typeface="Calibri" panose="020F0502020204030204" pitchFamily="34" charset="0"/>
                <a:ea typeface="Calibri" panose="020F0502020204030204" pitchFamily="34" charset="0"/>
              </a:rPr>
              <a:t>اقسام الحكم التكليفي عند الحنفية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المندوب:  خطاب الشارع للفعل طلبا غير جازم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المندوب المطلوب فعله شرعا من غير ذم على تركه مطلقا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مثال((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ياأيها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الذين امنوا اذا تداينتم بدين </a:t>
            </a:r>
            <a:r>
              <a:rPr lang="ar-IQ" dirty="0" err="1">
                <a:latin typeface="Calibri" panose="020F0502020204030204" pitchFamily="34" charset="0"/>
                <a:ea typeface="Calibri" panose="020F0502020204030204" pitchFamily="34" charset="0"/>
              </a:rPr>
              <a:t>الى</a:t>
            </a: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</a:rPr>
              <a:t> اجل مسمى  فاكتبوه))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97235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85</TotalTime>
  <Words>115</Words>
  <Application>Microsoft Office PowerPoint</Application>
  <PresentationFormat>ملء الشاشة</PresentationFormat>
  <Paragraphs>30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Tahoma</vt:lpstr>
      <vt:lpstr>Wingdings 3</vt:lpstr>
      <vt:lpstr>Wisp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15</cp:revision>
  <dcterms:created xsi:type="dcterms:W3CDTF">2019-12-23T20:07:40Z</dcterms:created>
  <dcterms:modified xsi:type="dcterms:W3CDTF">2019-12-23T22:04:44Z</dcterms:modified>
</cp:coreProperties>
</file>