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A118-CF8C-49A4-843C-73D0DA6BE6D9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42907-C80F-487F-B529-3C4B219E0D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94470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A118-CF8C-49A4-843C-73D0DA6BE6D9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42907-C80F-487F-B529-3C4B219E0D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24755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A118-CF8C-49A4-843C-73D0DA6BE6D9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42907-C80F-487F-B529-3C4B219E0D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0018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A118-CF8C-49A4-843C-73D0DA6BE6D9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42907-C80F-487F-B529-3C4B219E0D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5508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A118-CF8C-49A4-843C-73D0DA6BE6D9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42907-C80F-487F-B529-3C4B219E0D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24966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A118-CF8C-49A4-843C-73D0DA6BE6D9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42907-C80F-487F-B529-3C4B219E0D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55744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A118-CF8C-49A4-843C-73D0DA6BE6D9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42907-C80F-487F-B529-3C4B219E0D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96916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A118-CF8C-49A4-843C-73D0DA6BE6D9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42907-C80F-487F-B529-3C4B219E0D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12032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A118-CF8C-49A4-843C-73D0DA6BE6D9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42907-C80F-487F-B529-3C4B219E0D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9581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A118-CF8C-49A4-843C-73D0DA6BE6D9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42907-C80F-487F-B529-3C4B219E0D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2481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A118-CF8C-49A4-843C-73D0DA6BE6D9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42907-C80F-487F-B529-3C4B219E0D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2540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2A118-CF8C-49A4-843C-73D0DA6BE6D9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42907-C80F-487F-B529-3C4B219E0D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43815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026" y="0"/>
            <a:ext cx="95519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67985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ملء الشاشة</PresentationFormat>
  <Paragraphs>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Company>SACC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1</cp:revision>
  <dcterms:created xsi:type="dcterms:W3CDTF">2019-12-21T22:08:30Z</dcterms:created>
  <dcterms:modified xsi:type="dcterms:W3CDTF">2019-12-21T22:08:45Z</dcterms:modified>
</cp:coreProperties>
</file>