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5" r:id="rId2"/>
    <p:sldId id="267" r:id="rId3"/>
    <p:sldId id="26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32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882"/>
            <a:ext cx="6096000" cy="68562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 المباح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 خطاب الشرع المتعلق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بافعال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المكلفين على وجه التخيير بين الفعل والترك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المباح ــــــــــــــــــــــــــــ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ماخير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الشارع بين الفعل والترك من غير اقتضاء ولا زجر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فانكحوا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ماطاب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لكم من النساء مثنى وثلاث ورباع))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الافترض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 الفرض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الايجاب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الندب ــــــــــــــــــــــــــــــــــــــ المندوب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التحريم ــــــــــــــــــــــــ المحرم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التحريمية ـــــــــــــــــــــــــــ المكروه تحريما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التنزيهية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ـــــــــــــــــــــــــــــــــ  المكروه تنزيها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الاباحه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ــــــــــــــــــــــــــــــــــــــــــــــــــــــ المباح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787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595917"/>
            <a:ext cx="6096000" cy="56661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الافتراض خطاب الشارع الطالب للفعل طلبا جازما بدليل قطعي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الفرض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قطعي واستحق الذم على تركه مطلقا من غير عذر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اقيموا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الصلاة وآتوا الزكاة))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الواجب : خطاب الشارع الطالب للفعل طلبا جازما بدليل ظني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الواجب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ظني واستحق الذم على تركه مطلقا بغير عذر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مثال: 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لاصلاة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لمن لم يقرأ بفاتحة الكتاب)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المندوب:  خطاب الشارع للفعل طلبا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المندوب المطلوب فعله شرعا من غير ذم على تركه مطلقا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ياأيها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الذين امنوا اذا تداينتم بدين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اجل مسمى  فاكتبوه))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723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115</Words>
  <Application>Microsoft Office PowerPoint</Application>
  <PresentationFormat>ملء الشاشة</PresentationFormat>
  <Paragraphs>30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2019-12-23T22:03:12Z</dcterms:modified>
</cp:coreProperties>
</file>