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991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576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88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980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115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73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25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57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830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56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026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1834-CFDB-487E-A6FB-4E13975AFDCA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A042-23B3-443A-B97E-3B315BBEBB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20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نتيجة بحث الصور عن شرح بناء الفعل الماضي"/>
          <p:cNvSpPr>
            <a:spLocks noChangeAspect="1" noChangeArrowheads="1"/>
          </p:cNvSpPr>
          <p:nvPr/>
        </p:nvSpPr>
        <p:spPr bwMode="auto">
          <a:xfrm>
            <a:off x="4183062" y="20113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8" name="AutoShape 10" descr="نتيجة بحث الصور عن شرح بناء الفعل الماض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725" y="996286"/>
            <a:ext cx="6469039" cy="50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7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299" y="520818"/>
            <a:ext cx="9750330" cy="485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942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ملء الشاشة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2</cp:revision>
  <dcterms:created xsi:type="dcterms:W3CDTF">2019-12-21T22:20:02Z</dcterms:created>
  <dcterms:modified xsi:type="dcterms:W3CDTF">2019-12-21T22:23:30Z</dcterms:modified>
</cp:coreProperties>
</file>