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574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2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650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360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437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626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935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916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591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883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438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124D-28E4-481C-91F5-5A131CBA372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4AE9-ACAB-4285-A777-5BB1A2D7CF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672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العشرون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6000" b="1" dirty="0" smtClean="0">
                <a:solidFill>
                  <a:srgbClr val="FF000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ar-IQ" sz="6000" b="1" dirty="0" smtClean="0">
                <a:solidFill>
                  <a:srgbClr val="FF0000"/>
                </a:solidFill>
              </a:rPr>
              <a:t>                النمو</a:t>
            </a:r>
            <a:endParaRPr lang="ar-IQ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7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النمو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النمو :- هو فرع من فروع علم النفس العام ، بهتم بدراسة ما يطرأ على الانسان من تغيرات منذ ولادته وحتى  نهاية حياته.</a:t>
            </a:r>
          </a:p>
          <a:p>
            <a:pPr algn="just"/>
            <a:r>
              <a:rPr lang="ar-IQ" dirty="0" smtClean="0"/>
              <a:t>أهمبة دراسة النمو :-</a:t>
            </a:r>
          </a:p>
          <a:p>
            <a:pPr algn="just"/>
            <a:r>
              <a:rPr lang="ar-IQ" dirty="0" smtClean="0"/>
              <a:t>1- فهم سلوك الاطفال ونموهم النفسي ، وعملياتهم الجسمية والانفعالية والعقلية والاجتماعية ومحاولة تفسيرها والتحكم فيها 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254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2- التعرف بخصائص النمو للأطفال والمراهقين ، وأساليب سلوكهم والظروف المؤثرة في نموهم .</a:t>
            </a:r>
          </a:p>
          <a:p>
            <a:r>
              <a:rPr lang="ar-IQ" dirty="0" smtClean="0"/>
              <a:t>3- فهم المشكلات النفسية والاجتماعية المتعلقة بنمو شخصية الفرد والعمل على حلها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610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مبادئء النمو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مبادئء النمو:- </a:t>
            </a:r>
          </a:p>
          <a:p>
            <a:r>
              <a:rPr lang="ar-IQ" dirty="0" smtClean="0"/>
              <a:t>1- النمو يتضمن تغير كمي ونوعي.</a:t>
            </a:r>
          </a:p>
          <a:p>
            <a:r>
              <a:rPr lang="ar-IQ" dirty="0" smtClean="0"/>
              <a:t>2- النمو عملية مستمرة </a:t>
            </a:r>
          </a:p>
          <a:p>
            <a:r>
              <a:rPr lang="ar-IQ" dirty="0" smtClean="0"/>
              <a:t>3- النمو يختلف في معدل سرعته بين مرحلة واخرى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883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821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136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المحاضرة العشرون</vt:lpstr>
      <vt:lpstr>النمو </vt:lpstr>
      <vt:lpstr>PowerPoint Presentation</vt:lpstr>
      <vt:lpstr>مبادئء النمو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2019-11-29T11:32:06Z</dcterms:created>
  <dcterms:modified xsi:type="dcterms:W3CDTF">2019-12-16T11:23:55Z</dcterms:modified>
</cp:coreProperties>
</file>