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257A1-62E3-43F0-91AE-7309B119FF9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5774D-E238-4520-8CD5-F19D0B7D73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00502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257A1-62E3-43F0-91AE-7309B119FF9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5774D-E238-4520-8CD5-F19D0B7D73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7761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257A1-62E3-43F0-91AE-7309B119FF9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5774D-E238-4520-8CD5-F19D0B7D73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46676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257A1-62E3-43F0-91AE-7309B119FF9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5774D-E238-4520-8CD5-F19D0B7D73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83931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257A1-62E3-43F0-91AE-7309B119FF9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5774D-E238-4520-8CD5-F19D0B7D73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5416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257A1-62E3-43F0-91AE-7309B119FF9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5774D-E238-4520-8CD5-F19D0B7D73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13456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257A1-62E3-43F0-91AE-7309B119FF9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5774D-E238-4520-8CD5-F19D0B7D73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9251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257A1-62E3-43F0-91AE-7309B119FF9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5774D-E238-4520-8CD5-F19D0B7D73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9094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257A1-62E3-43F0-91AE-7309B119FF9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5774D-E238-4520-8CD5-F19D0B7D73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128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257A1-62E3-43F0-91AE-7309B119FF9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5774D-E238-4520-8CD5-F19D0B7D73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67496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257A1-62E3-43F0-91AE-7309B119FF9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5774D-E238-4520-8CD5-F19D0B7D73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37767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257A1-62E3-43F0-91AE-7309B119FF9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5774D-E238-4520-8CD5-F19D0B7D73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89353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المحاضرة 13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sz="3600" b="1" dirty="0" smtClean="0">
                <a:solidFill>
                  <a:srgbClr val="FF0000"/>
                </a:solidFill>
              </a:rPr>
              <a:t>النسيان</a:t>
            </a:r>
            <a:endParaRPr lang="ar-IQ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566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النسيان 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ar-IQ" dirty="0" smtClean="0"/>
              <a:t>يعرف النسيان :- بانه عجز الفرد عن استرجاع او تذكر ماتم حفظه من معلومات او مهارات ، وقد يكون النسيان جزئي أو كلي ، دائمي أو مؤقت، وقد يصل الى حد فقدان القدرة على تذكر أبسط الأشياء المعتادة في الحياة اليومية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1191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أسباب النسيان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ar-IQ" dirty="0" smtClean="0"/>
              <a:t>1- عوامل عضوية :- خلايا الجسم تكون في حالة هدم وبناء مستمر ، لذلك فأن التغيرات العضوية التي تحدث في الاعمار الكبيرة نتيجة لعمليات الهدم في خلايا الدماغ مما يؤدي الى فقدان القدرة على التذكر وفقدان المعلومات التي</a:t>
            </a:r>
          </a:p>
          <a:p>
            <a:pPr algn="just"/>
            <a:r>
              <a:rPr lang="ar-IQ" dirty="0" smtClean="0"/>
              <a:t>تم نقلها سابقاً.</a:t>
            </a:r>
          </a:p>
          <a:p>
            <a:pPr algn="just"/>
            <a:r>
              <a:rPr lang="ar-IQ" dirty="0" smtClean="0"/>
              <a:t>2- عوامل التداخل والتعطيل :- يحدث النسيان نتيجة وجود تداخل انشطة الفرد المتعددة التي يقوم بها الفرد ، ما يسبب أو يلغي أحدهما الأخر ، فيحدث التداخل نتيجة تعرض الشخص الى خبرات وانشطة وتعلم جديد يعيق عملية التذكر.</a:t>
            </a:r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00312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أسباب النسيان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ar-IQ" dirty="0" smtClean="0"/>
              <a:t>3- عامل الأسترجاع :- هو عملية أستحضار الماضي ، وقد يكون الأسترجاع جزئي أو كلي، فاذا سالت احد المتعلمين هل تستطيع ان تسترجع قصيدة معينة للمتنبي في مدح الدولة ، وتكون الأجابة بالثبات ، اي يتذكر الأبيات الأولى من القصيدة  ويحتاج من يساعده على التذكر عن طريق تزويده ببعض الكلمات ليكون منها الانطلاق لأسترجاع القصيدة .</a:t>
            </a:r>
          </a:p>
          <a:p>
            <a:endParaRPr lang="ar-IQ" dirty="0" smtClean="0"/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21366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أسباب النسيان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- النسيان المتعمد ( نظرية الكبت ):- </a:t>
            </a:r>
          </a:p>
          <a:p>
            <a:r>
              <a:rPr lang="ar-IQ" dirty="0" smtClean="0"/>
              <a:t>تفسر هذه النظرية عملية النسيان بكونه مدفوعاً من دون وعي منا ، أي أنه يوجد رغبة في النسيان ، أي أن الخبرات تنسى أو أنه لايتم تذكرها لأنها غير مقبولة عند الفرد ، فقد يكون من النوع المؤلم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70584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9115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1486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237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المحاضرة 13</vt:lpstr>
      <vt:lpstr>النسيان </vt:lpstr>
      <vt:lpstr>أسباب النسيان</vt:lpstr>
      <vt:lpstr>أسباب النسيان</vt:lpstr>
      <vt:lpstr>أسباب النسيان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2</cp:revision>
  <dcterms:created xsi:type="dcterms:W3CDTF">2019-11-29T10:10:26Z</dcterms:created>
  <dcterms:modified xsi:type="dcterms:W3CDTF">2019-11-29T10:17:42Z</dcterms:modified>
</cp:coreProperties>
</file>