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9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19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751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248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477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390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469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912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931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1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35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8D2E3-555D-48AB-9C0D-2A9FBD9B14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A307-AE38-41D4-8BD5-93226482EE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56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871" y="0"/>
            <a:ext cx="8948257" cy="68580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64" y="0"/>
            <a:ext cx="90590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2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628" y="0"/>
            <a:ext cx="6634743" cy="6858000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49" y="0"/>
            <a:ext cx="114449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2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ملء الشاشة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4</cp:revision>
  <dcterms:created xsi:type="dcterms:W3CDTF">2019-12-21T21:55:18Z</dcterms:created>
  <dcterms:modified xsi:type="dcterms:W3CDTF">2019-12-21T22:06:26Z</dcterms:modified>
</cp:coreProperties>
</file>