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27/03/1441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82234"/>
          </a:xfrm>
        </p:spPr>
        <p:txBody>
          <a:bodyPr>
            <a:normAutofit/>
          </a:bodyPr>
          <a:lstStyle/>
          <a:p>
            <a:pPr algn="ctr"/>
            <a:r>
              <a:rPr lang="ar-IQ" sz="8800" dirty="0" smtClean="0">
                <a:solidFill>
                  <a:schemeClr val="tx1"/>
                </a:solidFill>
              </a:rPr>
              <a:t>دليل الوجوب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8000" dirty="0" smtClean="0">
                <a:solidFill>
                  <a:schemeClr val="tx1"/>
                </a:solidFill>
              </a:rPr>
              <a:t>إعداد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err="1" smtClean="0">
                <a:solidFill>
                  <a:schemeClr val="tx1"/>
                </a:solidFill>
              </a:rPr>
              <a:t>م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r>
              <a:rPr lang="ar-IQ" dirty="0" err="1" smtClean="0">
                <a:solidFill>
                  <a:schemeClr val="tx1"/>
                </a:solidFill>
              </a:rPr>
              <a:t>م</a:t>
            </a:r>
            <a:r>
              <a:rPr lang="ar-IQ" dirty="0" smtClean="0">
                <a:solidFill>
                  <a:schemeClr val="tx1"/>
                </a:solidFill>
              </a:rPr>
              <a:t> إسراء حميد العبيدي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4143404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الدليل الثاني : دليل الوجوب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موجد هذا الكون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اما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يكون : واجبا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مستحيلا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ممكنا.لان كل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امر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لابد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يتصف بواحد من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الامور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الثلاثة السابقة ولا رابع لها ,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لانها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اقسام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الحكم العقلي.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الحكم : وهو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اثبات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امر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لام راو نفيه عنه , بواسطة :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الشرع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أو العادة أو العقل , فهو ثلاثة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اقسام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86808" cy="4357718"/>
          </a:xfrm>
        </p:spPr>
        <p:txBody>
          <a:bodyPr>
            <a:noAutofit/>
          </a:bodyPr>
          <a:lstStyle/>
          <a:p>
            <a:pPr lvl="0" algn="r" rtl="1"/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الحكم الشرعي : وسيلة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اثبات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الشرع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كثبات الوجوب للصلاة.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الحكم العادي : وسيلة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اثبات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العادة والتجربة ,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كاثبات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الاحراق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للنار.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الحكم العقلي : وسيلة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اثبات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العقل , كثبات الزوجية للعدد (2) (4) والحكم العقلي هو عمدة دراستنا في العقائد.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39358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الحكم العقلي : وهو ثلاثة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اقسام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(الواجب – المستحيل - الممكن)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الواجب : وهو الثابت الذي لا يقبل الانتفاء ,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هو ما لا يتصور في العقل عدمه . كوجوب القدرة لله تعالى , وكوجوب الزوجية للعدد (4).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المستحيل : هو المنفي الذي لا يقبل الثبوت , فلا يمكن وجوده , ولا يتصور حدوثه مطلقا ,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هو ما لا يتصور في العقل وجوده.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كاثبات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شريك لله , وكتقدم الابن على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ابيه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الوجود.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الممكن : (الجائز) هو الذي يقبل الثبوت تارة والنفي تارة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اخرى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على التعاقب .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يمكن وجوده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وجد السبب الذي يرجح وجوده. وهو ما يصح في العقل وجوده وعدمه على السواء , ولا يوجد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بمرجح , كوجود الجنة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الان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كوجودك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الان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هذه الغرفة.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معنى واجب الوجود : هو انه لا يجوز عليه العدم , فلا يقبل العدم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ازلا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وابدا</a:t>
            </a:r>
            <a:r>
              <a:rPr lang="ar-IQ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69</Words>
  <PresentationFormat>عرض على الشاشة (3:4)‏</PresentationFormat>
  <Paragraphs>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دليل الوجوب إعداد  م.م إسراء حميد العبيدي</vt:lpstr>
      <vt:lpstr>الدليل الثاني : دليل الوجوب موجد هذا الكون اما ان يكون : واجبا او مستحيلا او ممكنا.لان كل امر لابد ان يتصف بواحد من الامور الثلاثة السابقة ولا رابع لها , لانها اقسام الحكم العقلي. الحكم : وهو اثبات امر لام راو نفيه عنه , بواسطة : الشرع أو العادة أو العقل , فهو ثلاثة اقسام : </vt:lpstr>
      <vt:lpstr>الحكم الشرعي : وسيلة اثبات الشرع , كثبات الوجوب للصلاة. الحكم العادي : وسيلة اثبات العادة والتجربة , كاثبات الاحراق للنار. الحكم العقلي : وسيلة اثبات العقل , كثبات الزوجية للعدد (2) (4) والحكم العقلي هو عمدة دراستنا في العقائد. </vt:lpstr>
      <vt:lpstr>الحكم العقلي : وهو ثلاثة اقسام (الواجب – المستحيل - الممكن) الواجب : وهو الثابت الذي لا يقبل الانتفاء , او هو ما لا يتصور في العقل عدمه . كوجوب القدرة لله تعالى , وكوجوب الزوجية للعدد (4). </vt:lpstr>
      <vt:lpstr>المستحيل : هو المنفي الذي لا يقبل الثبوت , فلا يمكن وجوده , ولا يتصور حدوثه مطلقا , او هو ما لا يتصور في العقل وجوده. كاثبات شريك لله , وكتقدم الابن على ابيه في الوجود. الممكن : (الجائز) هو الذي يقبل الثبوت تارة والنفي تارة اخرى على التعاقب . اي يمكن وجوده اذا وجد السبب الذي يرجح وجوده. وهو ما يصح في العقل وجوده وعدمه على السواء , ولا يوجد الا بمرجح , كوجود الجنة الان , كوجودك الان في هذه الغرفة. معنى واجب الوجود : هو انه لا يجوز عليه العدم , فلا يقبل العدم ازلا وابدا.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أصول الدين الإسلامي إعداد  م.م إسراء حميد العبيدي</dc:title>
  <dc:creator>Israa</dc:creator>
  <cp:lastModifiedBy>Israa</cp:lastModifiedBy>
  <cp:revision>42</cp:revision>
  <dcterms:created xsi:type="dcterms:W3CDTF">2019-04-10T19:02:33Z</dcterms:created>
  <dcterms:modified xsi:type="dcterms:W3CDTF">2019-11-24T20:10:41Z</dcterms:modified>
</cp:coreProperties>
</file>