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09DD4-4A79-4481-A5FB-9BF965D15869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027948-7198-486F-81D6-1AEB3086E085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أ</a:t>
            </a:r>
            <a:r>
              <a:rPr lang="ar-IQ" dirty="0" smtClean="0"/>
              <a:t>صول التفسير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تعريفه : </a:t>
            </a:r>
          </a:p>
          <a:p>
            <a:r>
              <a:rPr lang="ar-IQ" dirty="0" smtClean="0"/>
              <a:t>الأصول : جمع أصل ، ما يثبت حكمه بنفسه ويبنى عليه غيره . </a:t>
            </a:r>
          </a:p>
          <a:p>
            <a:r>
              <a:rPr lang="ar-IQ" dirty="0" smtClean="0"/>
              <a:t>التفسير : في اللغة الكشف والاظهار . </a:t>
            </a:r>
          </a:p>
          <a:p>
            <a:r>
              <a:rPr lang="ar-IQ" dirty="0" smtClean="0"/>
              <a:t>وفي الشرع : هو توضيح معنى الآية وشانها وقصتها والسبب الذي نزلت فيه بلفظ يدل عليه دلالة ظاهرة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168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غايته 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معرفة معاني النظم القرآني الكريم </a:t>
            </a:r>
          </a:p>
          <a:p>
            <a:r>
              <a:rPr lang="ar-IQ" dirty="0" smtClean="0"/>
              <a:t>وتوضيح آياته </a:t>
            </a:r>
          </a:p>
          <a:p>
            <a:r>
              <a:rPr lang="ar-IQ" dirty="0" smtClean="0"/>
              <a:t>وكشف معانيها </a:t>
            </a:r>
          </a:p>
          <a:p>
            <a:r>
              <a:rPr lang="ar-IQ" dirty="0" smtClean="0"/>
              <a:t>وتبيين احكامها وحكمها </a:t>
            </a:r>
          </a:p>
          <a:p>
            <a:r>
              <a:rPr lang="ar-IQ" dirty="0" smtClean="0"/>
              <a:t>للتوصل الى حقيقة كتاب الله العزيز </a:t>
            </a:r>
            <a:r>
              <a:rPr lang="ar-IQ" dirty="0" err="1" smtClean="0"/>
              <a:t>ليفاز</a:t>
            </a:r>
            <a:r>
              <a:rPr lang="ar-IQ" dirty="0" smtClean="0"/>
              <a:t> به الى سعادتي الدنيا والاخرة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518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فائدته 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حصول القدرة والملكة في العقل البشري لاستخراج أحكام القرآن الكريم وحكمه ، ومعرفة مراتب الحجج والادلة من آياته وكشفها وتوضيح معانيها ، وادراك موطن عبرها ، الى غير ذلك على وجه الصحة والدقة العلمية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555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شروط المفسر : </a:t>
            </a:r>
            <a:r>
              <a:rPr lang="ar-IQ" sz="2800" dirty="0" smtClean="0"/>
              <a:t>وهي 15 شرطا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1- أن يكون عالما بالحديث رواية ودراية </a:t>
            </a:r>
          </a:p>
          <a:p>
            <a:r>
              <a:rPr lang="ar-IQ" dirty="0" smtClean="0"/>
              <a:t>2- أن يكون عالما باللغة </a:t>
            </a:r>
          </a:p>
          <a:p>
            <a:r>
              <a:rPr lang="ar-IQ" dirty="0" smtClean="0"/>
              <a:t>3- أن يكون عالما بالنحو </a:t>
            </a:r>
          </a:p>
          <a:p>
            <a:r>
              <a:rPr lang="ar-IQ" dirty="0" smtClean="0"/>
              <a:t>4- أن يكون عالما بالصرف </a:t>
            </a:r>
          </a:p>
          <a:p>
            <a:r>
              <a:rPr lang="ar-IQ" dirty="0" smtClean="0"/>
              <a:t>5- الاشتقاق </a:t>
            </a:r>
          </a:p>
          <a:p>
            <a:r>
              <a:rPr lang="ar-IQ" dirty="0" smtClean="0"/>
              <a:t>6- أن يكون عالما بالبلاغة (المعاني )</a:t>
            </a:r>
          </a:p>
          <a:p>
            <a:r>
              <a:rPr lang="ar-IQ" dirty="0" smtClean="0"/>
              <a:t>7- </a:t>
            </a:r>
            <a:r>
              <a:rPr lang="ar-IQ" dirty="0"/>
              <a:t>أ</a:t>
            </a:r>
            <a:r>
              <a:rPr lang="ar-IQ" dirty="0" smtClean="0"/>
              <a:t>ن يكون عالما بالبلاغة (البيان)</a:t>
            </a:r>
          </a:p>
          <a:p>
            <a:r>
              <a:rPr lang="ar-IQ" dirty="0" smtClean="0"/>
              <a:t>8- </a:t>
            </a:r>
            <a:r>
              <a:rPr lang="ar-IQ" dirty="0"/>
              <a:t>أ</a:t>
            </a:r>
            <a:r>
              <a:rPr lang="ar-IQ" dirty="0" smtClean="0"/>
              <a:t>ن يكون عالما بالبلاغة (البديع)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275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9- </a:t>
            </a:r>
            <a:r>
              <a:rPr lang="ar-IQ" dirty="0"/>
              <a:t>أ</a:t>
            </a:r>
            <a:r>
              <a:rPr lang="ar-IQ" dirty="0" smtClean="0"/>
              <a:t>ن يكون عالما بالقراءات </a:t>
            </a:r>
          </a:p>
          <a:p>
            <a:r>
              <a:rPr lang="ar-IQ" dirty="0" smtClean="0"/>
              <a:t>10- </a:t>
            </a:r>
            <a:r>
              <a:rPr lang="ar-IQ" dirty="0"/>
              <a:t>أ</a:t>
            </a:r>
            <a:r>
              <a:rPr lang="ar-IQ" dirty="0" smtClean="0"/>
              <a:t>ن يكون عالما </a:t>
            </a:r>
            <a:r>
              <a:rPr lang="ar-IQ" dirty="0" err="1" smtClean="0"/>
              <a:t>بإصول</a:t>
            </a:r>
            <a:r>
              <a:rPr lang="ar-IQ" dirty="0" smtClean="0"/>
              <a:t> الدين </a:t>
            </a:r>
          </a:p>
          <a:p>
            <a:r>
              <a:rPr lang="ar-IQ" dirty="0" smtClean="0"/>
              <a:t>11- </a:t>
            </a:r>
            <a:r>
              <a:rPr lang="ar-IQ" dirty="0"/>
              <a:t>أ</a:t>
            </a:r>
            <a:r>
              <a:rPr lang="ar-IQ" dirty="0" smtClean="0"/>
              <a:t>ن يكون عالما </a:t>
            </a:r>
            <a:r>
              <a:rPr lang="ar-IQ" dirty="0" err="1" smtClean="0"/>
              <a:t>بإصول</a:t>
            </a:r>
            <a:r>
              <a:rPr lang="ar-IQ" dirty="0" smtClean="0"/>
              <a:t> الفقه </a:t>
            </a:r>
          </a:p>
          <a:p>
            <a:r>
              <a:rPr lang="ar-IQ" dirty="0" smtClean="0"/>
              <a:t>12- </a:t>
            </a:r>
            <a:r>
              <a:rPr lang="ar-IQ" dirty="0"/>
              <a:t>أ</a:t>
            </a:r>
            <a:r>
              <a:rPr lang="ar-IQ" dirty="0" smtClean="0"/>
              <a:t>ن يكون عالما بأسباب النزول</a:t>
            </a:r>
          </a:p>
          <a:p>
            <a:r>
              <a:rPr lang="ar-IQ" dirty="0" smtClean="0"/>
              <a:t>13- </a:t>
            </a:r>
            <a:r>
              <a:rPr lang="ar-IQ" dirty="0"/>
              <a:t>أ</a:t>
            </a:r>
            <a:r>
              <a:rPr lang="ar-IQ" dirty="0" smtClean="0"/>
              <a:t>ن يكون عالما بالقصص </a:t>
            </a:r>
          </a:p>
          <a:p>
            <a:r>
              <a:rPr lang="ar-IQ" dirty="0" smtClean="0"/>
              <a:t>14- </a:t>
            </a:r>
            <a:r>
              <a:rPr lang="ar-IQ" dirty="0"/>
              <a:t>أ</a:t>
            </a:r>
            <a:r>
              <a:rPr lang="ar-IQ" dirty="0" smtClean="0"/>
              <a:t>ن يكون عالما بالناسخ والمنسوخ</a:t>
            </a:r>
          </a:p>
          <a:p>
            <a:r>
              <a:rPr lang="ar-IQ" dirty="0" smtClean="0"/>
              <a:t>15- أن يكون عاملاً بما يعلم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623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آداب المفسر للقرآن : </a:t>
            </a:r>
            <a:r>
              <a:rPr lang="ar-IQ" sz="2800" dirty="0" smtClean="0"/>
              <a:t>وهي ست خصال 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1- أن يكون عالما بأحكام الشريعة من العبادات والمعاملات والسنن الواردة فيها ، ليضع الآيات التي تنتظم هذه الاحكام مواضعها . </a:t>
            </a:r>
          </a:p>
          <a:p>
            <a:r>
              <a:rPr lang="ar-IQ" dirty="0" smtClean="0"/>
              <a:t>2- أن يحفظ أقاويل المفسرين من السلف والخلف ، فان ذلك اهدى له فيما يريده وادنى الى الصواب فيه . </a:t>
            </a:r>
          </a:p>
          <a:p>
            <a:r>
              <a:rPr lang="ar-IQ" dirty="0" smtClean="0"/>
              <a:t>3- أن يكون ذكي الفهم </a:t>
            </a:r>
            <a:r>
              <a:rPr lang="ar-IQ" dirty="0" smtClean="0"/>
              <a:t>قوي الفكرة .</a:t>
            </a:r>
          </a:p>
          <a:p>
            <a:r>
              <a:rPr lang="ar-IQ" dirty="0" smtClean="0"/>
              <a:t>4- أن يكون عالما بأبواب السر من الاخلاص والتوكل والتفويض ، </a:t>
            </a:r>
            <a:r>
              <a:rPr lang="ar-IQ" dirty="0" err="1" smtClean="0"/>
              <a:t>وبالالهام</a:t>
            </a:r>
            <a:r>
              <a:rPr lang="ar-IQ" dirty="0" smtClean="0"/>
              <a:t> والوسوسة ، وما يصلح الاعمال وما يفسدها وبآفات الدنيا ومعايب النفس وسبيل </a:t>
            </a:r>
            <a:r>
              <a:rPr lang="ar-IQ" dirty="0" err="1" smtClean="0"/>
              <a:t>التوقي</a:t>
            </a:r>
            <a:r>
              <a:rPr lang="ar-IQ" dirty="0" smtClean="0"/>
              <a:t> من فسادها ، ليتأتى له تفسير </a:t>
            </a:r>
            <a:r>
              <a:rPr lang="ar-IQ" dirty="0" err="1" smtClean="0"/>
              <a:t>الايات</a:t>
            </a:r>
            <a:r>
              <a:rPr lang="ar-IQ" dirty="0" smtClean="0"/>
              <a:t> المنتظمة لهذه المعاني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944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5- ان يكون مفوضا أمره الى الله تعالى ، متضرعا اليه أن يلهمه الرشد والتوفيق ، وان يحذر الاعجاب بنفسه والاتكال على عقله ، وجودة قريحته ، فان المعجب خذول . </a:t>
            </a:r>
          </a:p>
          <a:p>
            <a:r>
              <a:rPr lang="ar-IQ" dirty="0" smtClean="0"/>
              <a:t>6- أن يكون من أهل الزهد والرغبة في الاخرة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308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أ</a:t>
            </a:r>
            <a:r>
              <a:rPr lang="ar-IQ" dirty="0" smtClean="0"/>
              <a:t>نواع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التفسير الموضوعي </a:t>
            </a:r>
          </a:p>
          <a:p>
            <a:r>
              <a:rPr lang="ar-IQ" dirty="0" smtClean="0"/>
              <a:t>2- التفسير التحليلي </a:t>
            </a:r>
          </a:p>
          <a:p>
            <a:r>
              <a:rPr lang="ar-IQ" dirty="0" smtClean="0"/>
              <a:t>3- التفسير الاجمالي </a:t>
            </a:r>
          </a:p>
          <a:p>
            <a:r>
              <a:rPr lang="ar-IQ" dirty="0" smtClean="0"/>
              <a:t>4- التفسير المقارن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4867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348</Words>
  <Application>Microsoft Office PowerPoint</Application>
  <PresentationFormat>عرض على الشاشة (3:4)‏</PresentationFormat>
  <Paragraphs>41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أصول التفسير </vt:lpstr>
      <vt:lpstr>غايته : </vt:lpstr>
      <vt:lpstr>فائدته : </vt:lpstr>
      <vt:lpstr>شروط المفسر : وهي 15 شرطا </vt:lpstr>
      <vt:lpstr>عرض تقديمي في PowerPoint</vt:lpstr>
      <vt:lpstr>آداب المفسر للقرآن : وهي ست خصال  </vt:lpstr>
      <vt:lpstr>عرض تقديمي في PowerPoint</vt:lpstr>
      <vt:lpstr>أنواع التفسير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 Nada</dc:creator>
  <cp:lastModifiedBy>Dr. Nada</cp:lastModifiedBy>
  <cp:revision>6</cp:revision>
  <dcterms:created xsi:type="dcterms:W3CDTF">2019-12-24T15:46:41Z</dcterms:created>
  <dcterms:modified xsi:type="dcterms:W3CDTF">2019-12-24T16:43:10Z</dcterms:modified>
</cp:coreProperties>
</file>